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642960" y="714240"/>
            <a:ext cx="7928280" cy="4499280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785880" y="1071720"/>
            <a:ext cx="7571160" cy="286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PROCESSO/SOTTOPRCESSO: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Inclusione  degli alunni stranieri 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PROCESSO DI LIVELLO SUPERIORE: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Protocollo di accoglienza inclusione 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INIZIO PROCESSO: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Settembre               </a:t>
            </a: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FINE PROCESSO: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Giugno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OBIETTIVI PRINCIPALI: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Creare una modalità valida e condivisa per l’accoglienza degli alunni stranieri e per  realizzare l’inclusione</a:t>
            </a:r>
            <a:endParaRPr b="0" lang="it-I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3214800" y="4357800"/>
            <a:ext cx="5356440" cy="227988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Misurazione: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iniziale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 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Elenco alunni stranieri(Segreteria didattica)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rilevazione dei Cdc di ottobre – 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intermedio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rilevazione degli alunni stranieri con insufficienze nel Primo Quadrimestre (Febbraio) e/o dati Segr. didattica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Rilevazione dei dati relativi ai recuperi (Vicepresidenza  e Segr. did. – Aprile)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finale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Numero alunni stranieri inizio e fine anno e confronto con l’anno precedente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Esito finale degli alunni stranieri(promozione, non ammissione, sospensione del giudizio)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2857320" y="2357280"/>
            <a:ext cx="2856240" cy="1927440"/>
          </a:xfrm>
          <a:prstGeom prst="ellipse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285840" y="142920"/>
            <a:ext cx="4427640" cy="209736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Cosa: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Sito del Liceo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Supporti multimediali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Documenti previsti dalle Linee guida  per l’accoglienza e l’integrazione degli alunni stranieri febbraio  2014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Modelli di PDP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Moduli/Griglie osservative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Materiale informativo da pubblicare sul sito (vademecum,  articoli, link di siti, bibliografie, convegni e aggiornamenti,…)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Circolari e comunicazioni varie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Normativa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5286240" y="214200"/>
            <a:ext cx="3641760" cy="227988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Chi: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DS/DSGA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Assistenti amministrativi della Segreteria didattica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Funzione strumentale per l’inclusione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Referente per gli alunni stranieri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GLI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Docenti coordinatori e Consigli di classe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Commissione composizione classi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Genitori e alunni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Mediatore linguistico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Formazione docenti  sui DSA e la didattica inclusiva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214200" y="2357280"/>
            <a:ext cx="2070360" cy="209736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Ingressi: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iscrizione alunni stranieri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Dati SIDI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Documentazione  immigrati e docum. proveniente da altre scuole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Fascicoli personali degli alunni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6215040" y="2571840"/>
            <a:ext cx="2784600" cy="118476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Uscite: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Successo scolastico degli alunni stranieri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Eventuali PDP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Relazione finale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PAI (Piano Annuale per l’Inclusione) 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63800" y="4733640"/>
            <a:ext cx="2927520" cy="173232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Come: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Definizione delle modalità di iscrizione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Passaggio di informazioni dalla Segreteria didattica a : DS, Funzione strumentale per l’inclusione, Referente per gli alunni stranieri, Docenti coordinatori  e Cdc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Rapporti con le famiglie e gli enti esterni, e col mediatore linguistico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3000240" y="2714760"/>
            <a:ext cx="2784600" cy="136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Principali attività: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Iscrizione/Documentazione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Rapporti con le famiglie /gli enti esterni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Corsi italiano L2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 inclusione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PAI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2428920" y="3071880"/>
            <a:ext cx="427320" cy="28440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10"/>
          <p:cNvSpPr/>
          <p:nvPr/>
        </p:nvSpPr>
        <p:spPr>
          <a:xfrm>
            <a:off x="5715000" y="3000240"/>
            <a:ext cx="427320" cy="28440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1"/>
          <p:cNvSpPr/>
          <p:nvPr/>
        </p:nvSpPr>
        <p:spPr>
          <a:xfrm rot="18594600">
            <a:off x="2372040" y="3720240"/>
            <a:ext cx="516600" cy="28224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2"/>
          <p:cNvSpPr/>
          <p:nvPr/>
        </p:nvSpPr>
        <p:spPr>
          <a:xfrm rot="2781600">
            <a:off x="5523120" y="3857400"/>
            <a:ext cx="516600" cy="28224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13"/>
          <p:cNvSpPr/>
          <p:nvPr/>
        </p:nvSpPr>
        <p:spPr>
          <a:xfrm rot="5400000">
            <a:off x="6645240" y="3929040"/>
            <a:ext cx="498600" cy="21276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4"/>
          <p:cNvSpPr/>
          <p:nvPr/>
        </p:nvSpPr>
        <p:spPr>
          <a:xfrm rot="5400000">
            <a:off x="8557920" y="4370760"/>
            <a:ext cx="455040" cy="42876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5"/>
          <p:cNvSpPr/>
          <p:nvPr/>
        </p:nvSpPr>
        <p:spPr>
          <a:xfrm>
            <a:off x="7200000" y="4812840"/>
            <a:ext cx="1800000" cy="516600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ff0000"/>
                </a:solidFill>
                <a:latin typeface="Calibri"/>
                <a:ea typeface="DejaVu Sans"/>
              </a:rPr>
              <a:t>Cosa migliorare e come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55" name="CustomShape 16"/>
          <p:cNvSpPr/>
          <p:nvPr/>
        </p:nvSpPr>
        <p:spPr>
          <a:xfrm rot="13913400">
            <a:off x="2843280" y="2356920"/>
            <a:ext cx="478080" cy="24408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17"/>
          <p:cNvSpPr/>
          <p:nvPr/>
        </p:nvSpPr>
        <p:spPr>
          <a:xfrm rot="18594600">
            <a:off x="4800960" y="2076840"/>
            <a:ext cx="516600" cy="28224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Application>LibreOffice/7.0.2.2$Windows_X86_64 LibreOffice_project/8349ace3c3162073abd90d81fd06dcfb6b36b994</Application>
  <Words>347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2018-04-09T09:09:16Z</dcterms:created>
  <dc:creator>Rosa Fiorillo</dc:creator>
  <dc:description/>
  <dc:language>it-IT</dc:language>
  <cp:lastModifiedBy/>
  <dcterms:modified xsi:type="dcterms:W3CDTF">2024-05-12T10:45:20Z</dcterms:modified>
  <cp:revision>47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