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4.xml" ContentType="application/vnd.openxmlformats-officedocument.theme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  <p:sldMasterId id="2147483674" r:id="rId3"/>
    <p:sldMasterId id="2147483687" r:id="rId4"/>
    <p:sldMasterId id="2147483700" r:id="rId5"/>
  </p:sld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</p:sldIdLst>
  <p:sldSz cx="9144000" cy="6858000" type="screen4x3"/>
  <p:notesSz cx="7559675" cy="10691813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170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5.xml"/><Relationship Id="rId15" Type="http://schemas.openxmlformats.org/officeDocument/2006/relationships/viewProps" Target="viewProps.xml"/><Relationship Id="rId10" Type="http://schemas.openxmlformats.org/officeDocument/2006/relationships/slide" Target="slides/slide5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4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 type="body"/>
          </p:nvPr>
        </p:nvSpPr>
        <p:spPr>
          <a:xfrm>
            <a:off x="82368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39" name="PlaceHolder 5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40" name="PlaceHolder 6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41" name="PlaceHolder 7"/>
          <p:cNvSpPr>
            <a:spLocks noGrp="1"/>
          </p:cNvSpPr>
          <p:nvPr>
            <p:ph type="body"/>
          </p:nvPr>
        </p:nvSpPr>
        <p:spPr>
          <a:xfrm>
            <a:off x="82368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subTitle"/>
          </p:nvPr>
        </p:nvSpPr>
        <p:spPr>
          <a:xfrm>
            <a:off x="822960" y="-3908160"/>
            <a:ext cx="360" cy="137160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52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subTitle"/>
          </p:nvPr>
        </p:nvSpPr>
        <p:spPr>
          <a:xfrm>
            <a:off x="822960" y="14040"/>
            <a:ext cx="7513560" cy="5795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subTitle"/>
          </p:nvPr>
        </p:nvSpPr>
        <p:spPr>
          <a:xfrm>
            <a:off x="822960" y="-3908160"/>
            <a:ext cx="360" cy="137160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66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69" name="PlaceHolder 3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71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72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73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74" name="PlaceHolder 5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76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77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78" name="PlaceHolder 4"/>
          <p:cNvSpPr>
            <a:spLocks noGrp="1"/>
          </p:cNvSpPr>
          <p:nvPr>
            <p:ph type="body"/>
          </p:nvPr>
        </p:nvSpPr>
        <p:spPr>
          <a:xfrm>
            <a:off x="82368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79" name="PlaceHolder 5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80" name="PlaceHolder 6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81" name="PlaceHolder 7"/>
          <p:cNvSpPr>
            <a:spLocks noGrp="1"/>
          </p:cNvSpPr>
          <p:nvPr>
            <p:ph type="body"/>
          </p:nvPr>
        </p:nvSpPr>
        <p:spPr>
          <a:xfrm>
            <a:off x="82368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87" name="PlaceHolder 2"/>
          <p:cNvSpPr>
            <a:spLocks noGrp="1"/>
          </p:cNvSpPr>
          <p:nvPr>
            <p:ph type="subTitle"/>
          </p:nvPr>
        </p:nvSpPr>
        <p:spPr>
          <a:xfrm>
            <a:off x="822960" y="-3908160"/>
            <a:ext cx="360" cy="137160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91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92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subTitle"/>
          </p:nvPr>
        </p:nvSpPr>
        <p:spPr>
          <a:xfrm>
            <a:off x="822960" y="14040"/>
            <a:ext cx="7513560" cy="5795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96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97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98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02" name="PlaceHolder 4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04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05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06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08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09" name="PlaceHolder 3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11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12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13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14" name="PlaceHolder 5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16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17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18" name="PlaceHolder 4"/>
          <p:cNvSpPr>
            <a:spLocks noGrp="1"/>
          </p:cNvSpPr>
          <p:nvPr>
            <p:ph type="body"/>
          </p:nvPr>
        </p:nvSpPr>
        <p:spPr>
          <a:xfrm>
            <a:off x="82368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19" name="PlaceHolder 5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20" name="PlaceHolder 6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21" name="PlaceHolder 7"/>
          <p:cNvSpPr>
            <a:spLocks noGrp="1"/>
          </p:cNvSpPr>
          <p:nvPr>
            <p:ph type="body"/>
          </p:nvPr>
        </p:nvSpPr>
        <p:spPr>
          <a:xfrm>
            <a:off x="82368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28" name="PlaceHolder 2"/>
          <p:cNvSpPr>
            <a:spLocks noGrp="1"/>
          </p:cNvSpPr>
          <p:nvPr>
            <p:ph type="subTitle"/>
          </p:nvPr>
        </p:nvSpPr>
        <p:spPr>
          <a:xfrm>
            <a:off x="822960" y="-3908160"/>
            <a:ext cx="360" cy="137160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30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32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33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PlaceHolder 1"/>
          <p:cNvSpPr>
            <a:spLocks noGrp="1"/>
          </p:cNvSpPr>
          <p:nvPr>
            <p:ph type="subTitle"/>
          </p:nvPr>
        </p:nvSpPr>
        <p:spPr>
          <a:xfrm>
            <a:off x="822960" y="14040"/>
            <a:ext cx="7513560" cy="5795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37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38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39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41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42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43" name="PlaceHolder 4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45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46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47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49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50" name="PlaceHolder 3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52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53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54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55" name="PlaceHolder 5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57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58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59" name="PlaceHolder 4"/>
          <p:cNvSpPr>
            <a:spLocks noGrp="1"/>
          </p:cNvSpPr>
          <p:nvPr>
            <p:ph type="body"/>
          </p:nvPr>
        </p:nvSpPr>
        <p:spPr>
          <a:xfrm>
            <a:off x="82368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60" name="PlaceHolder 5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61" name="PlaceHolder 6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62" name="PlaceHolder 7"/>
          <p:cNvSpPr>
            <a:spLocks noGrp="1"/>
          </p:cNvSpPr>
          <p:nvPr>
            <p:ph type="body"/>
          </p:nvPr>
        </p:nvSpPr>
        <p:spPr>
          <a:xfrm>
            <a:off x="82368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69" name="PlaceHolder 2"/>
          <p:cNvSpPr>
            <a:spLocks noGrp="1"/>
          </p:cNvSpPr>
          <p:nvPr>
            <p:ph type="subTitle"/>
          </p:nvPr>
        </p:nvSpPr>
        <p:spPr>
          <a:xfrm>
            <a:off x="822960" y="-3908160"/>
            <a:ext cx="360" cy="137160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71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73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74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PlaceHolder 1"/>
          <p:cNvSpPr>
            <a:spLocks noGrp="1"/>
          </p:cNvSpPr>
          <p:nvPr>
            <p:ph type="subTitle"/>
          </p:nvPr>
        </p:nvSpPr>
        <p:spPr>
          <a:xfrm>
            <a:off x="822960" y="14040"/>
            <a:ext cx="7513560" cy="5795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78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79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80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82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83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84" name="PlaceHolder 4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86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87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88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90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91" name="PlaceHolder 3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93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94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95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96" name="PlaceHolder 5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subTitle"/>
          </p:nvPr>
        </p:nvSpPr>
        <p:spPr>
          <a:xfrm>
            <a:off x="822960" y="14040"/>
            <a:ext cx="7513560" cy="5795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98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99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00" name="PlaceHolder 4"/>
          <p:cNvSpPr>
            <a:spLocks noGrp="1"/>
          </p:cNvSpPr>
          <p:nvPr>
            <p:ph type="body"/>
          </p:nvPr>
        </p:nvSpPr>
        <p:spPr>
          <a:xfrm>
            <a:off x="82368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01" name="PlaceHolder 5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02" name="PlaceHolder 6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03" name="PlaceHolder 7"/>
          <p:cNvSpPr>
            <a:spLocks noGrp="1"/>
          </p:cNvSpPr>
          <p:nvPr>
            <p:ph type="body"/>
          </p:nvPr>
        </p:nvSpPr>
        <p:spPr>
          <a:xfrm>
            <a:off x="82368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1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82332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50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it-IT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  <p:sp>
        <p:nvSpPr>
          <p:cNvPr id="26" name="PlaceHolder 4"/>
          <p:cNvSpPr>
            <a:spLocks noGrp="1"/>
          </p:cNvSpPr>
          <p:nvPr>
            <p:ph type="body"/>
          </p:nvPr>
        </p:nvSpPr>
        <p:spPr>
          <a:xfrm>
            <a:off x="822960" y="3032280"/>
            <a:ext cx="360" cy="1766880"/>
          </a:xfrm>
          <a:prstGeom prst="rect">
            <a:avLst/>
          </a:prstGeom>
        </p:spPr>
        <p:txBody>
          <a:bodyPr lIns="0" tIns="0" rIns="0" bIns="0">
            <a:normAutofit fontScale="3000"/>
          </a:bodyPr>
          <a:lstStyle/>
          <a:p>
            <a:endParaRPr lang="it-IT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6.xml"/><Relationship Id="rId13" Type="http://schemas.openxmlformats.org/officeDocument/2006/relationships/theme" Target="../theme/theme5.xml"/><Relationship Id="rId3" Type="http://schemas.openxmlformats.org/officeDocument/2006/relationships/slideLayout" Target="../slideLayouts/slideLayout51.xml"/><Relationship Id="rId7" Type="http://schemas.openxmlformats.org/officeDocument/2006/relationships/slideLayout" Target="../slideLayouts/slideLayout55.xml"/><Relationship Id="rId12" Type="http://schemas.openxmlformats.org/officeDocument/2006/relationships/slideLayout" Target="../slideLayouts/slideLayout60.xml"/><Relationship Id="rId2" Type="http://schemas.openxmlformats.org/officeDocument/2006/relationships/slideLayout" Target="../slideLayouts/slideLayout50.xml"/><Relationship Id="rId1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4.xml"/><Relationship Id="rId11" Type="http://schemas.openxmlformats.org/officeDocument/2006/relationships/slideLayout" Target="../slideLayouts/slideLayout59.xml"/><Relationship Id="rId5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ustomShape 1" hidden="1"/>
          <p:cNvSpPr/>
          <p:nvPr/>
        </p:nvSpPr>
        <p:spPr>
          <a:xfrm>
            <a:off x="-2520" y="5050800"/>
            <a:ext cx="3566520" cy="1799640"/>
          </a:xfrm>
          <a:custGeom>
            <a:avLst/>
            <a:gdLst/>
            <a:ahLst/>
            <a:cxnLst/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" name="CustomShape 2" hidden="1"/>
          <p:cNvSpPr/>
          <p:nvPr/>
        </p:nvSpPr>
        <p:spPr>
          <a:xfrm>
            <a:off x="-2520" y="5051160"/>
            <a:ext cx="9138960" cy="1799280"/>
          </a:xfrm>
          <a:custGeom>
            <a:avLst/>
            <a:gdLst/>
            <a:ahLst/>
            <a:cxnLst/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2" name="CustomShape 3"/>
          <p:cNvSpPr/>
          <p:nvPr/>
        </p:nvSpPr>
        <p:spPr>
          <a:xfrm>
            <a:off x="0" y="2647800"/>
            <a:ext cx="3564360" cy="420264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3" name="CustomShape 4"/>
          <p:cNvSpPr/>
          <p:nvPr/>
        </p:nvSpPr>
        <p:spPr>
          <a:xfrm>
            <a:off x="-2520" y="-1080"/>
            <a:ext cx="9138960" cy="6851520"/>
          </a:xfrm>
          <a:custGeom>
            <a:avLst/>
            <a:gdLst/>
            <a:ahLst/>
            <a:cxnLst/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" name="PlaceHolder 5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it-IT" sz="4400" b="0" strike="noStrike" spc="-1">
                <a:latin typeface="Arial"/>
              </a:rPr>
              <a:t>Fai clic per modificare il formato del testo del titolo</a:t>
            </a:r>
          </a:p>
        </p:txBody>
      </p:sp>
      <p:sp>
        <p:nvSpPr>
          <p:cNvPr id="5" name="PlaceHolder 6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3200" b="0" strike="noStrike" spc="-1">
                <a:latin typeface="Arial"/>
              </a:rPr>
              <a:t>Fai clic per modificare il formato del testo della struttura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2800" b="0" strike="noStrike" spc="-1">
                <a:latin typeface="Arial"/>
              </a:rPr>
              <a:t>Secondo livello struttura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400" b="0" strike="noStrike" spc="-1">
                <a:latin typeface="Arial"/>
              </a:rPr>
              <a:t>Terzo livello struttura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2000" b="0" strike="noStrike" spc="-1">
                <a:latin typeface="Arial"/>
              </a:rPr>
              <a:t>Quarto livello struttura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latin typeface="Arial"/>
              </a:rPr>
              <a:t>Quinto livello struttura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latin typeface="Arial"/>
              </a:rPr>
              <a:t>Sesto livello struttura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latin typeface="Arial"/>
              </a:rPr>
              <a:t>Settimo livello struttura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CustomShape 1"/>
          <p:cNvSpPr/>
          <p:nvPr/>
        </p:nvSpPr>
        <p:spPr>
          <a:xfrm>
            <a:off x="-2520" y="5050800"/>
            <a:ext cx="3566520" cy="1799640"/>
          </a:xfrm>
          <a:custGeom>
            <a:avLst/>
            <a:gdLst/>
            <a:ahLst/>
            <a:cxnLst/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3" name="CustomShape 2"/>
          <p:cNvSpPr/>
          <p:nvPr/>
        </p:nvSpPr>
        <p:spPr>
          <a:xfrm>
            <a:off x="-2520" y="5051160"/>
            <a:ext cx="9138960" cy="1799280"/>
          </a:xfrm>
          <a:custGeom>
            <a:avLst/>
            <a:gdLst/>
            <a:ahLst/>
            <a:cxnLst/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4" name="PlaceHolder 3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it-IT" sz="4400" b="0" strike="noStrike" spc="-1">
                <a:latin typeface="Arial"/>
              </a:rPr>
              <a:t>Fai clic per modificare il formato del testo del titolo</a:t>
            </a:r>
          </a:p>
        </p:txBody>
      </p:sp>
      <p:sp>
        <p:nvSpPr>
          <p:cNvPr id="45" name="PlaceHolder 4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3200" b="0" strike="noStrike" spc="-1">
                <a:latin typeface="Arial"/>
              </a:rPr>
              <a:t>Fai clic per modificare il formato del testo della struttura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2800" b="0" strike="noStrike" spc="-1">
                <a:latin typeface="Arial"/>
              </a:rPr>
              <a:t>Secondo livello struttura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400" b="0" strike="noStrike" spc="-1">
                <a:latin typeface="Arial"/>
              </a:rPr>
              <a:t>Terzo livello struttura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2000" b="0" strike="noStrike" spc="-1">
                <a:latin typeface="Arial"/>
              </a:rPr>
              <a:t>Quarto livello struttura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latin typeface="Arial"/>
              </a:rPr>
              <a:t>Quinto livello struttura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latin typeface="Arial"/>
              </a:rPr>
              <a:t>Sesto livello struttura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latin typeface="Arial"/>
              </a:rPr>
              <a:t>Settimo livello struttura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CustomShape 1"/>
          <p:cNvSpPr/>
          <p:nvPr/>
        </p:nvSpPr>
        <p:spPr>
          <a:xfrm>
            <a:off x="-2520" y="5050800"/>
            <a:ext cx="3566520" cy="1799640"/>
          </a:xfrm>
          <a:custGeom>
            <a:avLst/>
            <a:gdLst/>
            <a:ahLst/>
            <a:cxnLst/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3" name="CustomShape 2"/>
          <p:cNvSpPr/>
          <p:nvPr/>
        </p:nvSpPr>
        <p:spPr>
          <a:xfrm>
            <a:off x="-2520" y="5051160"/>
            <a:ext cx="9138960" cy="1799280"/>
          </a:xfrm>
          <a:custGeom>
            <a:avLst/>
            <a:gdLst/>
            <a:ahLst/>
            <a:cxnLst/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4" name="PlaceHolder 3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it-IT" sz="4400" b="0" strike="noStrike" spc="-1">
                <a:latin typeface="Arial"/>
              </a:rPr>
              <a:t>Fai clic per modificare il formato del testo del titolo</a:t>
            </a:r>
          </a:p>
        </p:txBody>
      </p:sp>
      <p:sp>
        <p:nvSpPr>
          <p:cNvPr id="85" name="PlaceHolder 4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3200" b="0" strike="noStrike" spc="-1">
                <a:latin typeface="Arial"/>
              </a:rPr>
              <a:t>Fai clic per modificare il formato del testo della struttura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2800" b="0" strike="noStrike" spc="-1">
                <a:latin typeface="Arial"/>
              </a:rPr>
              <a:t>Secondo livello struttura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400" b="0" strike="noStrike" spc="-1">
                <a:latin typeface="Arial"/>
              </a:rPr>
              <a:t>Terzo livello struttura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2000" b="0" strike="noStrike" spc="-1">
                <a:latin typeface="Arial"/>
              </a:rPr>
              <a:t>Quarto livello struttura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latin typeface="Arial"/>
              </a:rPr>
              <a:t>Quinto livello struttura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latin typeface="Arial"/>
              </a:rPr>
              <a:t>Sesto livello struttura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latin typeface="Arial"/>
              </a:rPr>
              <a:t>Settimo livello struttura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CustomShape 1"/>
          <p:cNvSpPr/>
          <p:nvPr/>
        </p:nvSpPr>
        <p:spPr>
          <a:xfrm>
            <a:off x="-2520" y="5050800"/>
            <a:ext cx="3566520" cy="1799640"/>
          </a:xfrm>
          <a:custGeom>
            <a:avLst/>
            <a:gdLst/>
            <a:ahLst/>
            <a:cxnLst/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3" name="CustomShape 2"/>
          <p:cNvSpPr/>
          <p:nvPr/>
        </p:nvSpPr>
        <p:spPr>
          <a:xfrm>
            <a:off x="-2520" y="5051160"/>
            <a:ext cx="9138960" cy="1799280"/>
          </a:xfrm>
          <a:custGeom>
            <a:avLst/>
            <a:gdLst/>
            <a:ahLst/>
            <a:cxnLst/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4" name="PlaceHolder 3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4992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it-IT" sz="1800" b="0" strike="noStrike" spc="-1">
                <a:latin typeface="Arial"/>
              </a:rPr>
              <a:t>Fai clic per modificare il formato del testo del titolo</a:t>
            </a:r>
          </a:p>
        </p:txBody>
      </p:sp>
      <p:sp>
        <p:nvSpPr>
          <p:cNvPr id="125" name="PlaceHolder 4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000"/>
          </a:bodyPr>
          <a:lstStyle/>
          <a:p>
            <a:pPr marL="432000" indent="-324000" algn="ctr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Fai clic per modificare il formato del testo della struttura</a:t>
            </a:r>
          </a:p>
          <a:p>
            <a:pPr marL="864000" lvl="1" indent="-324000" algn="ctr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800" b="0" strike="noStrike" spc="-1">
                <a:latin typeface="Arial"/>
              </a:rPr>
              <a:t>Secondo livello struttura</a:t>
            </a:r>
          </a:p>
          <a:p>
            <a:pPr marL="1296000" lvl="2" indent="-288000" algn="ctr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Terzo livello struttura</a:t>
            </a:r>
          </a:p>
          <a:p>
            <a:pPr marL="1728000" lvl="3" indent="-216000" algn="ctr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800" b="0" strike="noStrike" spc="-1">
                <a:latin typeface="Arial"/>
              </a:rPr>
              <a:t>Quarto livello struttura</a:t>
            </a:r>
          </a:p>
          <a:p>
            <a:pPr marL="2160000" lvl="4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Quinto livello struttura</a:t>
            </a:r>
          </a:p>
          <a:p>
            <a:pPr marL="2592000" lvl="5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Sesto livello struttura</a:t>
            </a:r>
          </a:p>
          <a:p>
            <a:pPr marL="3024000" lvl="6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Settimo livello struttura</a:t>
            </a:r>
          </a:p>
        </p:txBody>
      </p:sp>
      <p:sp>
        <p:nvSpPr>
          <p:cNvPr id="126" name="PlaceHolder 5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000"/>
          </a:bodyPr>
          <a:lstStyle/>
          <a:p>
            <a:pPr marL="432000" indent="-324000" algn="ctr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Fai clic per modificare il formato del testo della struttura</a:t>
            </a:r>
          </a:p>
          <a:p>
            <a:pPr marL="864000" lvl="1" indent="-324000" algn="ctr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800" b="0" strike="noStrike" spc="-1">
                <a:latin typeface="Arial"/>
              </a:rPr>
              <a:t>Secondo livello struttura</a:t>
            </a:r>
          </a:p>
          <a:p>
            <a:pPr marL="1296000" lvl="2" indent="-288000" algn="ctr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Terzo livello struttura</a:t>
            </a:r>
          </a:p>
          <a:p>
            <a:pPr marL="1728000" lvl="3" indent="-216000" algn="ctr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800" b="0" strike="noStrike" spc="-1">
                <a:latin typeface="Arial"/>
              </a:rPr>
              <a:t>Quarto livello struttura</a:t>
            </a:r>
          </a:p>
          <a:p>
            <a:pPr marL="2160000" lvl="4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Quinto livello struttura</a:t>
            </a:r>
          </a:p>
          <a:p>
            <a:pPr marL="2592000" lvl="5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Sesto livello struttura</a:t>
            </a:r>
          </a:p>
          <a:p>
            <a:pPr marL="3024000" lvl="6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Settimo livello struttura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  <p:sldLayoutId id="214748369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CustomShape 1"/>
          <p:cNvSpPr/>
          <p:nvPr/>
        </p:nvSpPr>
        <p:spPr>
          <a:xfrm>
            <a:off x="-2520" y="5050800"/>
            <a:ext cx="3566520" cy="1799640"/>
          </a:xfrm>
          <a:custGeom>
            <a:avLst/>
            <a:gdLst/>
            <a:ahLst/>
            <a:cxnLst/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64" name="CustomShape 2"/>
          <p:cNvSpPr/>
          <p:nvPr/>
        </p:nvSpPr>
        <p:spPr>
          <a:xfrm>
            <a:off x="-2520" y="5051160"/>
            <a:ext cx="9138960" cy="1799280"/>
          </a:xfrm>
          <a:custGeom>
            <a:avLst/>
            <a:gdLst/>
            <a:ahLst/>
            <a:cxnLst/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65" name="PlaceHolder 3"/>
          <p:cNvSpPr>
            <a:spLocks noGrp="1"/>
          </p:cNvSpPr>
          <p:nvPr>
            <p:ph type="title"/>
          </p:nvPr>
        </p:nvSpPr>
        <p:spPr>
          <a:xfrm>
            <a:off x="822960" y="14040"/>
            <a:ext cx="7513560" cy="124992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it-IT" sz="1800" b="0" strike="noStrike" spc="-1">
                <a:latin typeface="Arial"/>
              </a:rPr>
              <a:t>Fai clic per modificare il formato del testo del titolo</a:t>
            </a:r>
          </a:p>
        </p:txBody>
      </p:sp>
      <p:sp>
        <p:nvSpPr>
          <p:cNvPr id="166" name="PlaceHolder 4"/>
          <p:cNvSpPr>
            <a:spLocks noGrp="1"/>
          </p:cNvSpPr>
          <p:nvPr>
            <p:ph type="body"/>
          </p:nvPr>
        </p:nvSpPr>
        <p:spPr>
          <a:xfrm>
            <a:off x="82296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000"/>
          </a:bodyPr>
          <a:lstStyle/>
          <a:p>
            <a:pPr marL="432000" indent="-324000" algn="ctr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Fai clic per modificare il formato del testo della struttura</a:t>
            </a:r>
          </a:p>
          <a:p>
            <a:pPr marL="864000" lvl="1" indent="-324000" algn="ctr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800" b="0" strike="noStrike" spc="-1">
                <a:latin typeface="Arial"/>
              </a:rPr>
              <a:t>Secondo livello struttura</a:t>
            </a:r>
          </a:p>
          <a:p>
            <a:pPr marL="1296000" lvl="2" indent="-288000" algn="ctr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Terzo livello struttura</a:t>
            </a:r>
          </a:p>
          <a:p>
            <a:pPr marL="1728000" lvl="3" indent="-216000" algn="ctr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800" b="0" strike="noStrike" spc="-1">
                <a:latin typeface="Arial"/>
              </a:rPr>
              <a:t>Quarto livello struttura</a:t>
            </a:r>
          </a:p>
          <a:p>
            <a:pPr marL="2160000" lvl="4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Quinto livello struttura</a:t>
            </a:r>
          </a:p>
          <a:p>
            <a:pPr marL="2592000" lvl="5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Sesto livello struttura</a:t>
            </a:r>
          </a:p>
          <a:p>
            <a:pPr marL="3024000" lvl="6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Settimo livello struttura</a:t>
            </a:r>
          </a:p>
        </p:txBody>
      </p:sp>
      <p:sp>
        <p:nvSpPr>
          <p:cNvPr id="167" name="PlaceHolder 5"/>
          <p:cNvSpPr>
            <a:spLocks noGrp="1"/>
          </p:cNvSpPr>
          <p:nvPr>
            <p:ph type="body"/>
          </p:nvPr>
        </p:nvSpPr>
        <p:spPr>
          <a:xfrm>
            <a:off x="823320" y="1097280"/>
            <a:ext cx="360" cy="3704760"/>
          </a:xfrm>
          <a:prstGeom prst="rect">
            <a:avLst/>
          </a:prstGeom>
        </p:spPr>
        <p:txBody>
          <a:bodyPr lIns="0" tIns="0" rIns="0" bIns="0">
            <a:normAutofit fontScale="1000"/>
          </a:bodyPr>
          <a:lstStyle/>
          <a:p>
            <a:pPr marL="432000" indent="-324000" algn="ctr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Fai clic per modificare il formato del testo della struttura</a:t>
            </a:r>
          </a:p>
          <a:p>
            <a:pPr marL="864000" lvl="1" indent="-324000" algn="ctr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800" b="0" strike="noStrike" spc="-1">
                <a:latin typeface="Arial"/>
              </a:rPr>
              <a:t>Secondo livello struttura</a:t>
            </a:r>
          </a:p>
          <a:p>
            <a:pPr marL="1296000" lvl="2" indent="-288000" algn="ctr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Terzo livello struttura</a:t>
            </a:r>
          </a:p>
          <a:p>
            <a:pPr marL="1728000" lvl="3" indent="-216000" algn="ctr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800" b="0" strike="noStrike" spc="-1">
                <a:latin typeface="Arial"/>
              </a:rPr>
              <a:t>Quarto livello struttura</a:t>
            </a:r>
          </a:p>
          <a:p>
            <a:pPr marL="2160000" lvl="4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Quinto livello struttura</a:t>
            </a:r>
          </a:p>
          <a:p>
            <a:pPr marL="2592000" lvl="5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Sesto livello struttura</a:t>
            </a:r>
          </a:p>
          <a:p>
            <a:pPr marL="3024000" lvl="6" indent="-216000" algn="ctr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latin typeface="Arial"/>
              </a:rPr>
              <a:t>Settimo livello struttura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1" r:id="rId1"/>
    <p:sldLayoutId id="2147483702" r:id="rId2"/>
    <p:sldLayoutId id="2147483703" r:id="rId3"/>
    <p:sldLayoutId id="2147483704" r:id="rId4"/>
    <p:sldLayoutId id="2147483705" r:id="rId5"/>
    <p:sldLayoutId id="2147483706" r:id="rId6"/>
    <p:sldLayoutId id="2147483707" r:id="rId7"/>
    <p:sldLayoutId id="2147483708" r:id="rId8"/>
    <p:sldLayoutId id="2147483709" r:id="rId9"/>
    <p:sldLayoutId id="2147483710" r:id="rId10"/>
    <p:sldLayoutId id="2147483711" r:id="rId11"/>
    <p:sldLayoutId id="2147483712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/>
            </a:gs>
            <a:gs pos="67000">
              <a:srgbClr val="FFBF00"/>
            </a:gs>
            <a:gs pos="100000">
              <a:srgbClr val="FFBF00"/>
            </a:gs>
          </a:gsLst>
          <a:path path="circle">
            <a:fillToRect l="66000" t="33000" r="34000" b="67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CustomShape 1"/>
          <p:cNvSpPr/>
          <p:nvPr/>
        </p:nvSpPr>
        <p:spPr>
          <a:xfrm>
            <a:off x="228600" y="1676520"/>
            <a:ext cx="8907840" cy="8920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900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it-IT" sz="3200" b="0" strike="noStrike" cap="all" spc="-1">
                <a:solidFill>
                  <a:srgbClr val="7030A0"/>
                </a:solidFill>
                <a:latin typeface="Century Gothic"/>
                <a:ea typeface="DejaVu Sans"/>
              </a:rPr>
              <a:t>             </a:t>
            </a:r>
            <a:r>
              <a:rPr lang="it-IT" sz="3600" b="1" strike="noStrike" cap="all" spc="-1">
                <a:solidFill>
                  <a:srgbClr val="7030A0"/>
                </a:solidFill>
                <a:latin typeface="Century Gothic"/>
                <a:ea typeface="DejaVu Sans"/>
              </a:rPr>
              <a:t>Progetto accoglienza</a:t>
            </a:r>
            <a:endParaRPr lang="it-IT" sz="3600" b="0" strike="noStrike" spc="-1">
              <a:latin typeface="Arial"/>
            </a:endParaRPr>
          </a:p>
        </p:txBody>
      </p:sp>
      <p:sp>
        <p:nvSpPr>
          <p:cNvPr id="205" name="CustomShape 2"/>
          <p:cNvSpPr/>
          <p:nvPr/>
        </p:nvSpPr>
        <p:spPr>
          <a:xfrm rot="16200000">
            <a:off x="835920" y="2524320"/>
            <a:ext cx="3222000" cy="3218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" tIns="91440" rIns="45720" bIns="91440">
            <a:noAutofit/>
          </a:bodyPr>
          <a:lstStyle/>
          <a:p>
            <a:pPr algn="r">
              <a:lnSpc>
                <a:spcPct val="100000"/>
              </a:lnSpc>
              <a:tabLst>
                <a:tab pos="0" algn="l"/>
              </a:tabLst>
            </a:pPr>
            <a:endParaRPr lang="it-IT" sz="1800" b="0" strike="noStrike" spc="-1">
              <a:latin typeface="Arial"/>
            </a:endParaRPr>
          </a:p>
          <a:p>
            <a:pPr algn="r">
              <a:lnSpc>
                <a:spcPct val="100000"/>
              </a:lnSpc>
              <a:tabLst>
                <a:tab pos="0" algn="l"/>
              </a:tabLst>
            </a:pPr>
            <a:endParaRPr lang="it-IT" sz="1800" b="0" strike="noStrike" spc="-1">
              <a:latin typeface="Arial"/>
            </a:endParaRPr>
          </a:p>
          <a:p>
            <a:pPr algn="r">
              <a:lnSpc>
                <a:spcPct val="100000"/>
              </a:lnSpc>
              <a:tabLst>
                <a:tab pos="0" algn="l"/>
              </a:tabLst>
            </a:pPr>
            <a:endParaRPr lang="it-IT" sz="1800" b="0" strike="noStrike" spc="-1">
              <a:latin typeface="Arial"/>
            </a:endParaRPr>
          </a:p>
          <a:p>
            <a:pPr algn="r">
              <a:lnSpc>
                <a:spcPct val="100000"/>
              </a:lnSpc>
              <a:tabLst>
                <a:tab pos="0" algn="l"/>
              </a:tabLst>
            </a:pPr>
            <a:endParaRPr lang="it-IT" sz="1800" b="0" strike="noStrike" spc="-1">
              <a:latin typeface="Arial"/>
            </a:endParaRPr>
          </a:p>
          <a:p>
            <a:pPr algn="ctr">
              <a:lnSpc>
                <a:spcPct val="100000"/>
              </a:lnSpc>
              <a:tabLst>
                <a:tab pos="0" algn="l"/>
              </a:tabLst>
            </a:pPr>
            <a:endParaRPr lang="it-IT" sz="1800" b="0" strike="noStrike" spc="-1">
              <a:latin typeface="Arial"/>
            </a:endParaRPr>
          </a:p>
        </p:txBody>
      </p:sp>
      <p:sp>
        <p:nvSpPr>
          <p:cNvPr id="206" name="CustomShape 3"/>
          <p:cNvSpPr/>
          <p:nvPr/>
        </p:nvSpPr>
        <p:spPr>
          <a:xfrm rot="10800000">
            <a:off x="995760" y="3657600"/>
            <a:ext cx="3222000" cy="3218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207" name="CustomShape 4"/>
          <p:cNvSpPr/>
          <p:nvPr/>
        </p:nvSpPr>
        <p:spPr>
          <a:xfrm>
            <a:off x="1094400" y="3313080"/>
            <a:ext cx="6104880" cy="1552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it-IT" sz="3200" b="1" strike="noStrike" spc="-1">
                <a:solidFill>
                  <a:srgbClr val="55215B"/>
                </a:solidFill>
                <a:latin typeface="Century Gothic"/>
                <a:ea typeface="DejaVu Sans"/>
              </a:rPr>
              <a:t>LICEO MACHIAVELLI FIRENZE</a:t>
            </a:r>
            <a:endParaRPr lang="it-IT" sz="32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it-IT" sz="3200" b="1" strike="noStrike" spc="-1">
                <a:solidFill>
                  <a:srgbClr val="55215B"/>
                </a:solidFill>
                <a:latin typeface="Century Gothic"/>
                <a:ea typeface="DejaVu Sans"/>
              </a:rPr>
              <a:t> </a:t>
            </a:r>
            <a:endParaRPr lang="it-IT" sz="32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it-IT" sz="3200" b="1" strike="noStrike" spc="-1">
                <a:solidFill>
                  <a:srgbClr val="55215B"/>
                </a:solidFill>
                <a:latin typeface="Century Gothic"/>
                <a:ea typeface="DejaVu Sans"/>
              </a:rPr>
              <a:t>A.S. 2022-2023</a:t>
            </a:r>
            <a:endParaRPr lang="it-IT" sz="3200" b="0" strike="noStrike" spc="-1">
              <a:latin typeface="Arial"/>
            </a:endParaRPr>
          </a:p>
        </p:txBody>
      </p:sp>
      <p:sp>
        <p:nvSpPr>
          <p:cNvPr id="208" name="CustomShape 5"/>
          <p:cNvSpPr/>
          <p:nvPr/>
        </p:nvSpPr>
        <p:spPr>
          <a:xfrm>
            <a:off x="8400960" y="6170760"/>
            <a:ext cx="495360" cy="495360"/>
          </a:xfrm>
          <a:prstGeom prst="rect">
            <a:avLst/>
          </a:prstGeom>
          <a:noFill/>
          <a:ln w="19080">
            <a:solidFill>
              <a:srgbClr val="FFFFF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" tIns="9000" rIns="9000" bIns="9000" anchor="ctr">
            <a:noAutofit/>
          </a:bodyPr>
          <a:lstStyle/>
          <a:p>
            <a:pPr algn="ctr">
              <a:lnSpc>
                <a:spcPct val="100000"/>
              </a:lnSpc>
            </a:pPr>
            <a:fld id="{FB7E9E83-FE38-4B84-84A2-439A49D7F29D}" type="slidenum">
              <a:rPr lang="it-IT" sz="1650" b="0" strike="noStrike" spc="-1">
                <a:solidFill>
                  <a:srgbClr val="FFFFFF"/>
                </a:solidFill>
                <a:latin typeface="Century Gothic"/>
                <a:ea typeface="DejaVu Sans"/>
              </a:rPr>
              <a:t>1</a:t>
            </a:fld>
            <a:endParaRPr lang="it-IT" sz="165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DDE8CB"/>
            </a:gs>
            <a:gs pos="100000">
              <a:srgbClr val="FFD7D7"/>
            </a:gs>
          </a:gsLst>
          <a:lin ang="36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CustomShape 1"/>
          <p:cNvSpPr/>
          <p:nvPr/>
        </p:nvSpPr>
        <p:spPr>
          <a:xfrm>
            <a:off x="822960" y="365760"/>
            <a:ext cx="7513560" cy="5410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it-IT" sz="2800" b="1" strike="noStrike" cap="all" spc="-1">
                <a:solidFill>
                  <a:srgbClr val="7030A0"/>
                </a:solidFill>
                <a:latin typeface="Century Gothic"/>
                <a:ea typeface="DejaVu Sans"/>
              </a:rPr>
              <a:t>Progetto Accoglienza classi prime</a:t>
            </a:r>
            <a:endParaRPr lang="it-IT" sz="2800" b="0" strike="noStrike" spc="-1">
              <a:latin typeface="Arial"/>
            </a:endParaRPr>
          </a:p>
        </p:txBody>
      </p:sp>
      <p:sp>
        <p:nvSpPr>
          <p:cNvPr id="210" name="CustomShape 2"/>
          <p:cNvSpPr/>
          <p:nvPr/>
        </p:nvSpPr>
        <p:spPr>
          <a:xfrm>
            <a:off x="222840" y="1219320"/>
            <a:ext cx="8526960" cy="6782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211" name="CustomShape 3"/>
          <p:cNvSpPr/>
          <p:nvPr/>
        </p:nvSpPr>
        <p:spPr>
          <a:xfrm>
            <a:off x="120240" y="1066680"/>
            <a:ext cx="8808480" cy="9831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b">
            <a:normAutofit fontScale="73000"/>
          </a:bodyPr>
          <a:lstStyle/>
          <a:p>
            <a:pPr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1600" b="1" strike="noStrike" cap="all" spc="341">
                <a:solidFill>
                  <a:srgbClr val="000000"/>
                </a:solidFill>
                <a:latin typeface="Century Gothic"/>
                <a:ea typeface="DejaVu Sans"/>
              </a:rPr>
              <a:t>Classi iNTERESSATE</a:t>
            </a:r>
            <a:r>
              <a:rPr lang="it-IT" sz="1600" b="0" strike="noStrike" cap="all" spc="341">
                <a:solidFill>
                  <a:srgbClr val="000000"/>
                </a:solidFill>
                <a:latin typeface="Century Gothic"/>
                <a:ea typeface="DejaVu Sans"/>
              </a:rPr>
              <a:t>: </a:t>
            </a:r>
            <a:r>
              <a:rPr lang="it-IT" sz="1600" b="1" u="sng" strike="noStrike" cap="all" spc="341">
                <a:solidFill>
                  <a:srgbClr val="000000"/>
                </a:solidFill>
                <a:uFillTx/>
                <a:latin typeface="Century Gothic"/>
                <a:ea typeface="DejaVu Sans"/>
              </a:rPr>
              <a:t>classi primE cl/SU/LES  (</a:t>
            </a:r>
            <a:r>
              <a:rPr lang="it-IT" sz="1600" b="0" strike="noStrike" cap="all" spc="341">
                <a:solidFill>
                  <a:srgbClr val="000000"/>
                </a:solidFill>
                <a:latin typeface="Century Gothic"/>
                <a:ea typeface="DejaVu Sans"/>
              </a:rPr>
              <a:t>AttivitA’ esterna OTTOBRE/novembre - DATE DA DEFINIRE )</a:t>
            </a: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1600" b="1" u="sng" strike="noStrike" cap="all" spc="341">
                <a:solidFill>
                  <a:srgbClr val="000000"/>
                </a:solidFill>
                <a:uFillTx/>
                <a:latin typeface="Century Gothic"/>
                <a:ea typeface="DejaVu Sans"/>
              </a:rPr>
              <a:t>IntERNAZIONALE</a:t>
            </a:r>
            <a:r>
              <a:rPr lang="it-IT" sz="1600" b="0" strike="noStrike" cap="all" spc="341">
                <a:solidFill>
                  <a:srgbClr val="000000"/>
                </a:solidFill>
                <a:latin typeface="Century Gothic"/>
                <a:ea typeface="DejaVu Sans"/>
              </a:rPr>
              <a:t> (SOLO Attivita’ esterna OTTOBRe/novembre-DATE DA DEFINIRE)</a:t>
            </a:r>
            <a:endParaRPr lang="it-IT" sz="1600" b="0" strike="noStrike" spc="-1">
              <a:latin typeface="Arial"/>
            </a:endParaRPr>
          </a:p>
        </p:txBody>
      </p:sp>
      <p:sp>
        <p:nvSpPr>
          <p:cNvPr id="212" name="CustomShape 4"/>
          <p:cNvSpPr/>
          <p:nvPr/>
        </p:nvSpPr>
        <p:spPr>
          <a:xfrm>
            <a:off x="416520" y="2359080"/>
            <a:ext cx="8222040" cy="2797560"/>
          </a:xfrm>
          <a:prstGeom prst="rect">
            <a:avLst/>
          </a:prstGeom>
          <a:solidFill>
            <a:srgbClr val="81D41A"/>
          </a:solidFill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endParaRPr lang="it-IT" sz="1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DOCENTI COINVOLTI:</a:t>
            </a: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 </a:t>
            </a: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C. Menzà, R. Fiorillo, docenti di Scienze motorie e sportive, docenti in orario.</a:t>
            </a: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STUDENTI COINVOLTI:</a:t>
            </a: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 classi quarte  del LICEO delle S.U., del L.E.S. e del LICEO CLASSICO.</a:t>
            </a: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TUTTE LE ATTIVITA’, IN CLASSE  E FUORI, SI INTENDONO SVOLTE ALLA PRESENZA DEI DOCENTI IN ORARIO E DEGLI STUDENTI TUTOR.</a:t>
            </a: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600" b="0" strike="noStrike" spc="-1">
              <a:latin typeface="Arial"/>
            </a:endParaRPr>
          </a:p>
        </p:txBody>
      </p:sp>
      <p:sp>
        <p:nvSpPr>
          <p:cNvPr id="213" name="CustomShape 5"/>
          <p:cNvSpPr/>
          <p:nvPr/>
        </p:nvSpPr>
        <p:spPr>
          <a:xfrm>
            <a:off x="8400960" y="6170760"/>
            <a:ext cx="495360" cy="495360"/>
          </a:xfrm>
          <a:prstGeom prst="rect">
            <a:avLst/>
          </a:prstGeom>
          <a:noFill/>
          <a:ln w="19080">
            <a:solidFill>
              <a:srgbClr val="FFFFF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" tIns="9000" rIns="9000" bIns="9000" anchor="ctr">
            <a:noAutofit/>
          </a:bodyPr>
          <a:lstStyle/>
          <a:p>
            <a:pPr algn="ctr">
              <a:lnSpc>
                <a:spcPct val="100000"/>
              </a:lnSpc>
            </a:pPr>
            <a:fld id="{8C911B9F-5632-4E41-8FFF-5CB6203FC08C}" type="slidenum">
              <a:rPr lang="it-IT" sz="1650" b="0" strike="noStrike" spc="-1">
                <a:solidFill>
                  <a:srgbClr val="FFFFFF"/>
                </a:solidFill>
                <a:latin typeface="Century Gothic"/>
                <a:ea typeface="DejaVu Sans"/>
              </a:rPr>
              <a:t>2</a:t>
            </a:fld>
            <a:endParaRPr lang="it-IT" sz="165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DDE8CB"/>
            </a:gs>
            <a:gs pos="100000">
              <a:srgbClr val="FFD7D7"/>
            </a:gs>
          </a:gsLst>
          <a:lin ang="36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4" name="CustomShape 1"/>
          <p:cNvSpPr/>
          <p:nvPr/>
        </p:nvSpPr>
        <p:spPr>
          <a:xfrm>
            <a:off x="822960" y="365760"/>
            <a:ext cx="7513560" cy="5410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it-IT" sz="2800" b="1" strike="noStrike" cap="all" spc="-1">
                <a:solidFill>
                  <a:srgbClr val="7030A0"/>
                </a:solidFill>
                <a:latin typeface="Century Gothic"/>
                <a:ea typeface="DejaVu Sans"/>
              </a:rPr>
              <a:t>Progetto Accoglienza classi prime</a:t>
            </a:r>
            <a:endParaRPr lang="it-IT" sz="2800" b="0" strike="noStrike" spc="-1">
              <a:latin typeface="Arial"/>
            </a:endParaRPr>
          </a:p>
        </p:txBody>
      </p:sp>
      <p:sp>
        <p:nvSpPr>
          <p:cNvPr id="215" name="CustomShape 2"/>
          <p:cNvSpPr/>
          <p:nvPr/>
        </p:nvSpPr>
        <p:spPr>
          <a:xfrm>
            <a:off x="222840" y="1219320"/>
            <a:ext cx="8526960" cy="6782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216" name="CustomShape 3"/>
          <p:cNvSpPr/>
          <p:nvPr/>
        </p:nvSpPr>
        <p:spPr>
          <a:xfrm>
            <a:off x="124560" y="1260000"/>
            <a:ext cx="3292920" cy="7264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b">
            <a:normAutofit/>
          </a:bodyPr>
          <a:lstStyle/>
          <a:p>
            <a:pPr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200" b="1" strike="noStrike" cap="all" spc="341">
                <a:solidFill>
                  <a:srgbClr val="2A6099"/>
                </a:solidFill>
                <a:latin typeface="Century Gothic"/>
                <a:ea typeface="DejaVu Sans"/>
              </a:rPr>
              <a:t>PREMESSA</a:t>
            </a:r>
            <a:r>
              <a:rPr lang="it-IT" sz="1600" b="1" strike="noStrike" cap="all" spc="341">
                <a:solidFill>
                  <a:srgbClr val="000000"/>
                </a:solidFill>
                <a:latin typeface="Century Gothic"/>
                <a:ea typeface="DejaVu Sans"/>
              </a:rPr>
              <a:t>:</a:t>
            </a: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1600" b="0" strike="noStrike" spc="-1">
              <a:latin typeface="Arial"/>
            </a:endParaRPr>
          </a:p>
        </p:txBody>
      </p:sp>
      <p:sp>
        <p:nvSpPr>
          <p:cNvPr id="217" name="CustomShape 4"/>
          <p:cNvSpPr/>
          <p:nvPr/>
        </p:nvSpPr>
        <p:spPr>
          <a:xfrm>
            <a:off x="124560" y="1800000"/>
            <a:ext cx="8836920" cy="3771000"/>
          </a:xfrm>
          <a:prstGeom prst="rect">
            <a:avLst/>
          </a:prstGeom>
          <a:solidFill>
            <a:srgbClr val="E0C2CD"/>
          </a:solidFill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just">
              <a:lnSpc>
                <a:spcPct val="100000"/>
              </a:lnSpc>
            </a:pPr>
            <a:endParaRPr lang="it-IT" sz="1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Il Progetto Accoglienza è rivolto agli studenti delle classi prime e vuole essere una risposta positiva alle difficoltà che inevitabilmente essi incontrano al loro ingresso nella scuola superiore.  </a:t>
            </a:r>
            <a:endParaRPr lang="it-IT" sz="16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Quanto proposto verrà seguito e guidato dai docenti in orario e dai coordinatori con il supporto delle referenti e deve intendersi come un vero e proprio percorso curricolare. L’analisi delle esperienze degli alunni e delle loro risposte ad esse può fornire, inoltre, informazioni e spunti utili ai Consigli di Classe ai fini di una didattica più rispondente ai bisogni formativi.</a:t>
            </a:r>
            <a:endParaRPr lang="it-IT" sz="16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La condivisione delle finalità inclusive e degli obiettivi dell’accoglienza dei nuovi alunni rappresenta la premessa imprescindibile per la realizzazione del progetto. </a:t>
            </a:r>
            <a:endParaRPr lang="it-IT" sz="16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Occorre, a questo scopo, un lavoro sinergico e consapevole da parte di tutti i docenti di ciascuna classe prima.</a:t>
            </a:r>
            <a:endParaRPr lang="it-IT" sz="16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it-IT" sz="1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600" b="0" strike="noStrike" spc="-1">
              <a:latin typeface="Arial"/>
            </a:endParaRPr>
          </a:p>
        </p:txBody>
      </p:sp>
      <p:sp>
        <p:nvSpPr>
          <p:cNvPr id="218" name="CustomShape 5"/>
          <p:cNvSpPr/>
          <p:nvPr/>
        </p:nvSpPr>
        <p:spPr>
          <a:xfrm>
            <a:off x="8400960" y="6170760"/>
            <a:ext cx="495360" cy="495360"/>
          </a:xfrm>
          <a:prstGeom prst="rect">
            <a:avLst/>
          </a:prstGeom>
          <a:noFill/>
          <a:ln w="19080">
            <a:solidFill>
              <a:srgbClr val="FFFFF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" tIns="9000" rIns="9000" bIns="9000" anchor="ctr">
            <a:noAutofit/>
          </a:bodyPr>
          <a:lstStyle/>
          <a:p>
            <a:pPr algn="ctr">
              <a:lnSpc>
                <a:spcPct val="100000"/>
              </a:lnSpc>
            </a:pPr>
            <a:fld id="{D0E17BE2-FE77-4704-AAB3-F71C7D4FC285}" type="slidenum">
              <a:rPr lang="it-IT" sz="1650" b="0" strike="noStrike" spc="-1">
                <a:solidFill>
                  <a:srgbClr val="FFFFFF"/>
                </a:solidFill>
                <a:latin typeface="Century Gothic"/>
                <a:ea typeface="DejaVu Sans"/>
              </a:rPr>
              <a:t>3</a:t>
            </a:fld>
            <a:endParaRPr lang="it-IT" sz="165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75000">
              <a:srgbClr val="FFFFFF"/>
            </a:gs>
            <a:gs pos="100000">
              <a:srgbClr val="DDDDDD"/>
            </a:gs>
          </a:gsLst>
          <a:lin ang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CustomShape 1"/>
          <p:cNvSpPr/>
          <p:nvPr/>
        </p:nvSpPr>
        <p:spPr>
          <a:xfrm>
            <a:off x="822960" y="365760"/>
            <a:ext cx="7513560" cy="5410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it-IT" sz="2800" b="1" strike="noStrike" cap="all" spc="-1">
                <a:solidFill>
                  <a:srgbClr val="7030A0"/>
                </a:solidFill>
                <a:latin typeface="Century Gothic"/>
                <a:ea typeface="DejaVu Sans"/>
              </a:rPr>
              <a:t>Progetto Accoglienza classi prime</a:t>
            </a:r>
            <a:endParaRPr lang="it-IT" sz="2800" b="0" strike="noStrike" spc="-1">
              <a:latin typeface="Arial"/>
            </a:endParaRPr>
          </a:p>
        </p:txBody>
      </p:sp>
      <p:sp>
        <p:nvSpPr>
          <p:cNvPr id="220" name="CustomShape 2"/>
          <p:cNvSpPr/>
          <p:nvPr/>
        </p:nvSpPr>
        <p:spPr>
          <a:xfrm>
            <a:off x="360000" y="1620000"/>
            <a:ext cx="8458560" cy="3983400"/>
          </a:xfrm>
          <a:prstGeom prst="rect">
            <a:avLst/>
          </a:prstGeom>
          <a:solidFill>
            <a:srgbClr val="B4C7DC"/>
          </a:solidFill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marL="285840" indent="-278280" algn="just">
              <a:lnSpc>
                <a:spcPct val="100000"/>
              </a:lnSpc>
              <a:buClr>
                <a:srgbClr val="000000"/>
              </a:buClr>
              <a:buFont typeface="Wingdings" charset="2"/>
              <a:buChar char=""/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Promuovere l'acquisizione di una maggiore conoscenza di sé per lo sviluppo della propria individualità e per instaurare un adeguato rapporto con il gruppo dei pari e con gli adulti.</a:t>
            </a:r>
            <a:endParaRPr lang="it-IT" sz="1600" b="0" strike="noStrike" spc="-1">
              <a:latin typeface="Arial"/>
            </a:endParaRPr>
          </a:p>
          <a:p>
            <a:pPr marL="285840" indent="-278280" algn="just">
              <a:lnSpc>
                <a:spcPct val="100000"/>
              </a:lnSpc>
              <a:buClr>
                <a:srgbClr val="000000"/>
              </a:buClr>
              <a:buFont typeface="Wingdings" charset="2"/>
              <a:buChar char=""/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Indirizzare alla conoscenza degli spazi dell’Istituto per consentirne una fruizione consapevole.</a:t>
            </a:r>
            <a:endParaRPr lang="it-IT" sz="1600" b="0" strike="noStrike" spc="-1">
              <a:latin typeface="Arial"/>
            </a:endParaRPr>
          </a:p>
          <a:p>
            <a:pPr marL="285840" indent="-278280" algn="just">
              <a:lnSpc>
                <a:spcPct val="100000"/>
              </a:lnSpc>
              <a:buClr>
                <a:srgbClr val="000000"/>
              </a:buClr>
              <a:buFont typeface="Wingdings" charset="2"/>
              <a:buChar char=""/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Promuovere  un approccio corretto al Regolamento di Istituto e al rispetto di regole condivise, anche in riferimento al Protocollo Sicurezza Covid a.s. 2021/22 della scuola.</a:t>
            </a:r>
            <a:endParaRPr lang="it-IT" sz="1600" b="0" strike="noStrike" spc="-1">
              <a:latin typeface="Arial"/>
            </a:endParaRPr>
          </a:p>
          <a:p>
            <a:pPr marL="285840" indent="-278280" algn="just">
              <a:lnSpc>
                <a:spcPct val="100000"/>
              </a:lnSpc>
              <a:buClr>
                <a:srgbClr val="000000"/>
              </a:buClr>
              <a:buFont typeface="Wingdings" charset="2"/>
              <a:buChar char=""/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Sviluppare la consapevolezza della diversità come “valore” da vivere e da condividere.</a:t>
            </a:r>
            <a:endParaRPr lang="it-IT" sz="1600" b="0" strike="noStrike" spc="-1">
              <a:latin typeface="Arial"/>
            </a:endParaRPr>
          </a:p>
          <a:p>
            <a:pPr marL="285840" indent="-278280" algn="just">
              <a:lnSpc>
                <a:spcPct val="100000"/>
              </a:lnSpc>
              <a:buClr>
                <a:srgbClr val="000000"/>
              </a:buClr>
              <a:buFont typeface="Wingdings" charset="2"/>
              <a:buChar char=""/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Promuovere la capacità di gestione delle proprie emozioni.</a:t>
            </a:r>
            <a:endParaRPr lang="it-IT" sz="1600" b="0" strike="noStrike" spc="-1">
              <a:latin typeface="Arial"/>
            </a:endParaRPr>
          </a:p>
          <a:p>
            <a:pPr marL="285840" indent="-278280" algn="just">
              <a:lnSpc>
                <a:spcPct val="100000"/>
              </a:lnSpc>
              <a:buClr>
                <a:srgbClr val="000000"/>
              </a:buClr>
              <a:buFont typeface="Wingdings" charset="2"/>
              <a:buChar char=""/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Potenziare la disponibilità a costruire rapporti di amicizia e di cooperazione nel gruppo.</a:t>
            </a:r>
            <a:endParaRPr lang="it-IT" sz="1600" b="0" strike="noStrike" spc="-1">
              <a:latin typeface="Arial"/>
            </a:endParaRPr>
          </a:p>
          <a:p>
            <a:pPr marL="285840" indent="-278280" algn="just">
              <a:lnSpc>
                <a:spcPct val="100000"/>
              </a:lnSpc>
              <a:buClr>
                <a:srgbClr val="000000"/>
              </a:buClr>
              <a:buFont typeface="Wingdings" charset="2"/>
              <a:buChar char=""/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Rafforzare il senso di identità e di appartenenza alla scuola.</a:t>
            </a:r>
            <a:endParaRPr lang="it-IT" sz="1600" b="0" strike="noStrike" spc="-1">
              <a:latin typeface="Arial"/>
            </a:endParaRPr>
          </a:p>
          <a:p>
            <a:pPr marL="285840" indent="-278280" algn="just">
              <a:lnSpc>
                <a:spcPct val="100000"/>
              </a:lnSpc>
              <a:buClr>
                <a:srgbClr val="000000"/>
              </a:buClr>
              <a:buFont typeface="Wingdings" charset="2"/>
              <a:buChar char=""/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Contribuire alla realizzazione di una reale inclusione degli studenti.</a:t>
            </a:r>
            <a:endParaRPr lang="it-IT" sz="16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it-IT" sz="1600" b="0" strike="noStrike" spc="-1">
              <a:latin typeface="Arial"/>
            </a:endParaRPr>
          </a:p>
        </p:txBody>
      </p:sp>
      <p:sp>
        <p:nvSpPr>
          <p:cNvPr id="221" name="CustomShape 3"/>
          <p:cNvSpPr/>
          <p:nvPr/>
        </p:nvSpPr>
        <p:spPr>
          <a:xfrm>
            <a:off x="3420000" y="1080000"/>
            <a:ext cx="1811520" cy="394560"/>
          </a:xfrm>
          <a:prstGeom prst="rect">
            <a:avLst/>
          </a:prstGeom>
          <a:solidFill>
            <a:srgbClr val="81D41A"/>
          </a:solidFill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it-IT" sz="20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Finalità</a:t>
            </a:r>
            <a:endParaRPr lang="it-IT" sz="2000" b="0" strike="noStrike" spc="-1"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8400960" y="6170760"/>
            <a:ext cx="495360" cy="495360"/>
          </a:xfrm>
          <a:prstGeom prst="rect">
            <a:avLst/>
          </a:prstGeom>
          <a:noFill/>
          <a:ln w="19080">
            <a:solidFill>
              <a:srgbClr val="FFFFF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" tIns="9000" rIns="9000" bIns="9000" anchor="ctr">
            <a:noAutofit/>
          </a:bodyPr>
          <a:lstStyle/>
          <a:p>
            <a:pPr algn="ctr">
              <a:lnSpc>
                <a:spcPct val="100000"/>
              </a:lnSpc>
            </a:pPr>
            <a:fld id="{F142A91B-A721-466F-9999-B691D2DA7257}" type="slidenum">
              <a:rPr lang="it-IT" sz="1650" b="0" strike="noStrike" spc="-1">
                <a:solidFill>
                  <a:srgbClr val="FFFFFF"/>
                </a:solidFill>
                <a:latin typeface="Century Gothic"/>
                <a:ea typeface="DejaVu Sans"/>
              </a:rPr>
              <a:t>4</a:t>
            </a:fld>
            <a:endParaRPr lang="it-IT" sz="165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75000">
              <a:srgbClr val="FFFFFF"/>
            </a:gs>
            <a:gs pos="100000">
              <a:srgbClr val="DDDDDD"/>
            </a:gs>
          </a:gsLst>
          <a:lin ang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CustomShape 1"/>
          <p:cNvSpPr/>
          <p:nvPr/>
        </p:nvSpPr>
        <p:spPr>
          <a:xfrm>
            <a:off x="822960" y="14760"/>
            <a:ext cx="7513560" cy="12459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it-IT" sz="2800" b="1" strike="noStrike" cap="all" spc="-1">
                <a:solidFill>
                  <a:srgbClr val="7030A0"/>
                </a:solidFill>
                <a:latin typeface="Century Gothic"/>
                <a:ea typeface="DejaVu Sans"/>
              </a:rPr>
              <a:t>Progetto Accoglienza classi prime</a:t>
            </a:r>
            <a:endParaRPr lang="it-IT" sz="2800" b="0" strike="noStrike" spc="-1">
              <a:latin typeface="Arial"/>
            </a:endParaRPr>
          </a:p>
        </p:txBody>
      </p:sp>
      <p:sp>
        <p:nvSpPr>
          <p:cNvPr id="224" name="CustomShape 2"/>
          <p:cNvSpPr/>
          <p:nvPr/>
        </p:nvSpPr>
        <p:spPr>
          <a:xfrm>
            <a:off x="540000" y="1440000"/>
            <a:ext cx="8096040" cy="29019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it-IT" sz="2200" b="1" strike="noStrike" spc="-1">
                <a:solidFill>
                  <a:srgbClr val="000000"/>
                </a:solidFill>
                <a:latin typeface="Arial"/>
                <a:ea typeface="DejaVu Sans"/>
              </a:rPr>
              <a:t>MOMENTI DI FORMAZIONE</a:t>
            </a:r>
            <a:r>
              <a:rPr lang="it-IT" sz="2200" b="0" strike="noStrike" spc="-1">
                <a:solidFill>
                  <a:srgbClr val="000000"/>
                </a:solidFill>
                <a:latin typeface="Arial"/>
                <a:ea typeface="DejaVu Sans"/>
              </a:rPr>
              <a:t>:</a:t>
            </a:r>
            <a:endParaRPr lang="it-IT" sz="2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2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it-IT" sz="1800" b="1" strike="noStrike" spc="-1">
                <a:solidFill>
                  <a:srgbClr val="000000"/>
                </a:solidFill>
                <a:latin typeface="Arial"/>
                <a:ea typeface="DejaVu Sans"/>
              </a:rPr>
              <a:t>FORMAZIONE DEGLI ALUNNI TUTOR:</a:t>
            </a:r>
            <a:endParaRPr lang="it-IT" sz="1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800" b="0" strike="noStrike" spc="-1">
              <a:latin typeface="Arial"/>
            </a:endParaRPr>
          </a:p>
          <a:p>
            <a:pPr marL="216000" indent="-214560">
              <a:lnSpc>
                <a:spcPct val="100000"/>
              </a:lnSpc>
              <a:buClr>
                <a:srgbClr val="000000"/>
              </a:buClr>
              <a:buFont typeface="StarSymbol"/>
              <a:buAutoNum type="arabicParenR"/>
            </a:pPr>
            <a:r>
              <a:rPr lang="it-IT" sz="1800" b="0" strike="noStrike" spc="-1">
                <a:solidFill>
                  <a:srgbClr val="000000"/>
                </a:solidFill>
                <a:latin typeface="Arial"/>
                <a:ea typeface="DejaVu Sans"/>
              </a:rPr>
              <a:t>CON LO PSICOLOGO DELLA SCUOLA E LE DOCENTI REFERENTI DEL PROGETTO (4 ORE DI PCTO)</a:t>
            </a:r>
            <a:endParaRPr lang="it-IT" sz="1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800" b="0" strike="noStrike" spc="-1">
              <a:latin typeface="Arial"/>
            </a:endParaRPr>
          </a:p>
          <a:p>
            <a:pPr marL="216000" indent="-214560">
              <a:lnSpc>
                <a:spcPct val="100000"/>
              </a:lnSpc>
              <a:buClr>
                <a:srgbClr val="000000"/>
              </a:buClr>
              <a:buFont typeface="StarSymbol"/>
              <a:buAutoNum type="arabicParenR"/>
            </a:pPr>
            <a:r>
              <a:rPr lang="it-IT" sz="1800" b="0" strike="noStrike" spc="-1">
                <a:solidFill>
                  <a:srgbClr val="000000"/>
                </a:solidFill>
                <a:latin typeface="Arial"/>
                <a:ea typeface="DejaVu Sans"/>
              </a:rPr>
              <a:t>CON LE DOCENTI REFERENTI DEL PROGETTO (1 ORA DI PCTO)</a:t>
            </a:r>
            <a:endParaRPr lang="it-IT" sz="1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it-IT" sz="3200" b="1" strike="noStrike" spc="-1">
                <a:solidFill>
                  <a:srgbClr val="000000"/>
                </a:solidFill>
                <a:latin typeface="Arial"/>
                <a:ea typeface="DejaVu Sans"/>
              </a:rPr>
              <a:t>*</a:t>
            </a:r>
            <a:r>
              <a:rPr lang="it-IT" sz="1800" b="1" strike="noStrike" spc="-1">
                <a:solidFill>
                  <a:srgbClr val="000000"/>
                </a:solidFill>
                <a:latin typeface="Arial"/>
                <a:ea typeface="DejaVu Sans"/>
              </a:rPr>
              <a:t>Le ore che gli alunni tutor svolgeranno nelle classi prime, rientreranno nel PCTO, in aggiunta alle cinque di formazione.</a:t>
            </a:r>
            <a:endParaRPr lang="it-IT" sz="1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it-IT" sz="18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CustomShape 1"/>
          <p:cNvSpPr/>
          <p:nvPr/>
        </p:nvSpPr>
        <p:spPr>
          <a:xfrm>
            <a:off x="8400960" y="6170760"/>
            <a:ext cx="495360" cy="495360"/>
          </a:xfrm>
          <a:prstGeom prst="rect">
            <a:avLst/>
          </a:prstGeom>
          <a:noFill/>
          <a:ln w="19080">
            <a:solidFill>
              <a:srgbClr val="FFFFF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" tIns="9000" rIns="9000" bIns="9000" anchor="ctr">
            <a:noAutofit/>
          </a:bodyPr>
          <a:lstStyle/>
          <a:p>
            <a:pPr algn="ctr">
              <a:lnSpc>
                <a:spcPct val="100000"/>
              </a:lnSpc>
            </a:pPr>
            <a:fld id="{0300BDBE-2787-40A3-9013-E7B8BD07854B}" type="slidenum">
              <a:rPr lang="it-IT" sz="1650" b="0" strike="noStrike" spc="-1">
                <a:solidFill>
                  <a:srgbClr val="FFFFFF"/>
                </a:solidFill>
                <a:latin typeface="Century Gothic"/>
                <a:ea typeface="DejaVu Sans"/>
              </a:rPr>
              <a:t>6</a:t>
            </a:fld>
            <a:endParaRPr lang="it-IT" sz="1650" b="0" strike="noStrike" spc="-1">
              <a:latin typeface="Arial"/>
            </a:endParaRPr>
          </a:p>
        </p:txBody>
      </p:sp>
      <p:sp>
        <p:nvSpPr>
          <p:cNvPr id="226" name="CustomShape 2"/>
          <p:cNvSpPr/>
          <p:nvPr/>
        </p:nvSpPr>
        <p:spPr>
          <a:xfrm>
            <a:off x="762120" y="152280"/>
            <a:ext cx="7574400" cy="6782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>
              <a:lnSpc>
                <a:spcPct val="100000"/>
              </a:lnSpc>
            </a:pPr>
            <a:br/>
            <a:r>
              <a:rPr lang="it-IT" sz="2800" b="1" strike="noStrike" cap="all" spc="-1">
                <a:solidFill>
                  <a:srgbClr val="7030A0"/>
                </a:solidFill>
                <a:latin typeface="Century Gothic"/>
                <a:ea typeface="DejaVu Sans"/>
              </a:rPr>
              <a:t>Progetto Accoglienza classi prime</a:t>
            </a:r>
            <a:br/>
            <a:endParaRPr lang="it-IT" sz="2800" b="0" strike="noStrike" spc="-1">
              <a:latin typeface="Arial"/>
            </a:endParaRPr>
          </a:p>
        </p:txBody>
      </p:sp>
      <p:sp>
        <p:nvSpPr>
          <p:cNvPr id="227" name="CustomShape 3"/>
          <p:cNvSpPr/>
          <p:nvPr/>
        </p:nvSpPr>
        <p:spPr>
          <a:xfrm>
            <a:off x="609480" y="1676520"/>
            <a:ext cx="3885120" cy="3009960"/>
          </a:xfrm>
          <a:prstGeom prst="rect">
            <a:avLst/>
          </a:prstGeom>
          <a:solidFill>
            <a:srgbClr val="FFFFA6"/>
          </a:solidFill>
          <a:ln w="28440">
            <a:solidFill>
              <a:srgbClr val="7030A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 fontScale="94000"/>
          </a:bodyPr>
          <a:lstStyle/>
          <a:p>
            <a:pPr marL="343080" indent="-335520"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800" b="1" strike="noStrike" spc="-1">
                <a:solidFill>
                  <a:srgbClr val="E25E08"/>
                </a:solidFill>
                <a:latin typeface="Century Gothic"/>
                <a:ea typeface="DejaVu Sans"/>
              </a:rPr>
              <a:t>Attività</a:t>
            </a:r>
            <a:endParaRPr lang="it-IT" sz="28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buClr>
                <a:srgbClr val="E25E08"/>
              </a:buClr>
              <a:buFont typeface="Wingdings" charset="2"/>
              <a:buChar char=""/>
              <a:tabLst>
                <a:tab pos="0" algn="l"/>
              </a:tabLst>
            </a:pPr>
            <a:r>
              <a:rPr lang="it-IT" sz="20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Visita guidata delle classi prime, in alternanza, degli spazi della scuola a cura dei docenti di classe, presenti in base all’orario, e degli studenti tutor (aule, Biblioteca, cortile, Teatro…)</a:t>
            </a:r>
            <a:endParaRPr lang="it-IT" sz="2000" b="0" strike="noStrike" spc="-1">
              <a:latin typeface="Arial"/>
            </a:endParaRPr>
          </a:p>
          <a:p>
            <a:pPr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000" b="0" strike="noStrike" spc="-1">
              <a:latin typeface="Arial"/>
            </a:endParaRPr>
          </a:p>
        </p:txBody>
      </p:sp>
      <p:sp>
        <p:nvSpPr>
          <p:cNvPr id="228" name="CustomShape 4"/>
          <p:cNvSpPr/>
          <p:nvPr/>
        </p:nvSpPr>
        <p:spPr>
          <a:xfrm>
            <a:off x="4700160" y="1676520"/>
            <a:ext cx="3192840" cy="3125880"/>
          </a:xfrm>
          <a:prstGeom prst="rect">
            <a:avLst/>
          </a:prstGeom>
          <a:solidFill>
            <a:srgbClr val="FFFFA6"/>
          </a:solidFill>
          <a:ln w="28440">
            <a:solidFill>
              <a:srgbClr val="7030A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800" b="1" strike="noStrike" spc="-1">
                <a:solidFill>
                  <a:srgbClr val="E25E08"/>
                </a:solidFill>
                <a:latin typeface="Century Gothic"/>
                <a:ea typeface="DejaVu Sans"/>
              </a:rPr>
              <a:t>Tempi </a:t>
            </a:r>
            <a:endParaRPr lang="it-IT" sz="2800" b="0" strike="noStrike" spc="-1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800" b="0" strike="noStrike" spc="-1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0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1 ora per gruppo classe</a:t>
            </a:r>
            <a:endParaRPr lang="it-IT" sz="20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000" b="0" strike="noStrike" spc="-1">
              <a:latin typeface="Arial"/>
            </a:endParaRPr>
          </a:p>
        </p:txBody>
      </p:sp>
      <p:sp>
        <p:nvSpPr>
          <p:cNvPr id="229" name="CustomShape 5"/>
          <p:cNvSpPr/>
          <p:nvPr/>
        </p:nvSpPr>
        <p:spPr>
          <a:xfrm>
            <a:off x="1130400" y="774360"/>
            <a:ext cx="6648120" cy="3639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it-IT" sz="1800" b="1" strike="noStrike" spc="-1">
                <a:solidFill>
                  <a:srgbClr val="000000"/>
                </a:solidFill>
                <a:latin typeface="Arial"/>
                <a:ea typeface="DejaVu Sans"/>
              </a:rPr>
              <a:t>LUN</a:t>
            </a:r>
            <a:r>
              <a:rPr lang="it-IT" sz="18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EDI’ 19 - MARTEDI’ 20 - MERCOLEDI’ 21 SETTEMBRE</a:t>
            </a:r>
            <a:endParaRPr lang="it-IT" sz="18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CustomShape 1"/>
          <p:cNvSpPr/>
          <p:nvPr/>
        </p:nvSpPr>
        <p:spPr>
          <a:xfrm>
            <a:off x="4952880" y="2057400"/>
            <a:ext cx="3943440" cy="235476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231" name="CustomShape 2"/>
          <p:cNvSpPr/>
          <p:nvPr/>
        </p:nvSpPr>
        <p:spPr>
          <a:xfrm>
            <a:off x="540000" y="2057400"/>
            <a:ext cx="4024440" cy="2796840"/>
          </a:xfrm>
          <a:prstGeom prst="rect">
            <a:avLst/>
          </a:prstGeom>
          <a:solidFill>
            <a:srgbClr val="FFDE59"/>
          </a:solidFill>
          <a:ln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232" name="CustomShape 3"/>
          <p:cNvSpPr/>
          <p:nvPr/>
        </p:nvSpPr>
        <p:spPr>
          <a:xfrm>
            <a:off x="540000" y="1800000"/>
            <a:ext cx="4024440" cy="28119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 marL="343080" indent="-335520" algn="ctr">
              <a:lnSpc>
                <a:spcPct val="100000"/>
              </a:lnSpc>
              <a:tabLst>
                <a:tab pos="0" algn="l"/>
              </a:tabLst>
            </a:pPr>
            <a:endParaRPr lang="it-IT" sz="1800" b="0" strike="noStrike" spc="-1">
              <a:latin typeface="Arial"/>
            </a:endParaRPr>
          </a:p>
          <a:p>
            <a:pPr marL="343080" indent="-335520" algn="ctr">
              <a:lnSpc>
                <a:spcPct val="100000"/>
              </a:lnSpc>
              <a:tabLst>
                <a:tab pos="0" algn="l"/>
              </a:tabLst>
            </a:pPr>
            <a:r>
              <a:rPr lang="it-IT" sz="2800" b="1" strike="noStrike" spc="-1">
                <a:solidFill>
                  <a:srgbClr val="E25E08"/>
                </a:solidFill>
                <a:latin typeface="Century Gothic"/>
                <a:ea typeface="DejaVu Sans"/>
              </a:rPr>
              <a:t>Attività</a:t>
            </a:r>
            <a:endParaRPr lang="it-IT" sz="28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Wingdings" charset="2"/>
              <a:buChar char=""/>
              <a:tabLst>
                <a:tab pos="0" algn="l"/>
              </a:tabLst>
            </a:pPr>
            <a:r>
              <a:rPr lang="it-IT" sz="20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Giochi di presentazione e conoscenza nelle singole classi </a:t>
            </a:r>
            <a:r>
              <a:rPr lang="it-IT" sz="2000" b="0" strike="noStrike" spc="-1">
                <a:solidFill>
                  <a:srgbClr val="FF0000"/>
                </a:solidFill>
                <a:latin typeface="Century Gothic"/>
                <a:ea typeface="DejaVu Sans"/>
              </a:rPr>
              <a:t> </a:t>
            </a:r>
            <a:r>
              <a:rPr lang="it-IT" sz="20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e prima socializzazione: conoscere i compagni e i professori (con due tutor)</a:t>
            </a:r>
            <a:endParaRPr lang="it-IT" sz="20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0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000" b="0" strike="noStrike" spc="-1">
              <a:latin typeface="Arial"/>
            </a:endParaRPr>
          </a:p>
          <a:p>
            <a:pPr marL="343080" indent="-335520"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000" b="0" strike="noStrike" spc="-1">
              <a:latin typeface="Arial"/>
            </a:endParaRPr>
          </a:p>
        </p:txBody>
      </p:sp>
      <p:sp>
        <p:nvSpPr>
          <p:cNvPr id="233" name="CustomShape 4"/>
          <p:cNvSpPr/>
          <p:nvPr/>
        </p:nvSpPr>
        <p:spPr>
          <a:xfrm>
            <a:off x="4952880" y="2133000"/>
            <a:ext cx="3943440" cy="2279160"/>
          </a:xfrm>
          <a:prstGeom prst="rect">
            <a:avLst/>
          </a:prstGeom>
          <a:solidFill>
            <a:srgbClr val="FFDE59"/>
          </a:solidFill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 marL="343080" indent="-335520"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800" b="1" strike="noStrike" spc="-1">
                <a:solidFill>
                  <a:srgbClr val="E25E08"/>
                </a:solidFill>
                <a:latin typeface="Century Gothic"/>
                <a:ea typeface="DejaVu Sans"/>
              </a:rPr>
              <a:t>Tempi </a:t>
            </a:r>
            <a:endParaRPr lang="it-IT" sz="28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Wingdings" charset="2"/>
              <a:buChar char=""/>
              <a:tabLst>
                <a:tab pos="0" algn="l"/>
              </a:tabLst>
            </a:pPr>
            <a:r>
              <a:rPr lang="it-IT" sz="20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2 ore per gruppo classe e</a:t>
            </a:r>
            <a:endParaRPr lang="it-IT" sz="20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0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    contemporaneamente in tutte</a:t>
            </a:r>
            <a:endParaRPr lang="it-IT" sz="20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0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    le classi prime</a:t>
            </a:r>
            <a:endParaRPr lang="it-IT" sz="20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000" b="0" strike="noStrike" spc="-1">
              <a:latin typeface="Arial"/>
            </a:endParaRPr>
          </a:p>
        </p:txBody>
      </p:sp>
      <p:sp>
        <p:nvSpPr>
          <p:cNvPr id="234" name="CustomShape 5"/>
          <p:cNvSpPr/>
          <p:nvPr/>
        </p:nvSpPr>
        <p:spPr>
          <a:xfrm>
            <a:off x="900000" y="360000"/>
            <a:ext cx="7498080" cy="10746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it-IT" sz="2800" b="1" strike="noStrike" cap="all" spc="-1">
                <a:solidFill>
                  <a:srgbClr val="7030A0"/>
                </a:solidFill>
                <a:latin typeface="Century Gothic"/>
                <a:ea typeface="DejaVu Sans"/>
              </a:rPr>
              <a:t>Progetto Accoglienza classi prime</a:t>
            </a:r>
            <a:br/>
            <a:r>
              <a:rPr lang="it-IT" sz="2000" b="1" strike="noStrike" cap="all" spc="-1">
                <a:solidFill>
                  <a:srgbClr val="E25E08"/>
                </a:solidFill>
                <a:latin typeface="Century Gothic"/>
                <a:ea typeface="DejaVu Sans"/>
              </a:rPr>
              <a:t>  </a:t>
            </a:r>
            <a:br/>
            <a:r>
              <a:rPr lang="it-IT" sz="1800" b="1" strike="noStrike" spc="-1">
                <a:solidFill>
                  <a:srgbClr val="000000"/>
                </a:solidFill>
                <a:latin typeface="Arial"/>
                <a:ea typeface="DejaVu Sans"/>
              </a:rPr>
              <a:t>VENERD</a:t>
            </a:r>
            <a:r>
              <a:rPr lang="it-IT" sz="2000" b="1" strike="noStrike" cap="all" spc="-1">
                <a:solidFill>
                  <a:srgbClr val="000000"/>
                </a:solidFill>
                <a:latin typeface="Century Gothic"/>
                <a:ea typeface="DejaVu Sans"/>
              </a:rPr>
              <a:t>I’ 23  SETTEMBRE</a:t>
            </a:r>
            <a:endParaRPr lang="it-IT" sz="2000" b="0" strike="noStrike" spc="-1">
              <a:latin typeface="Arial"/>
            </a:endParaRPr>
          </a:p>
        </p:txBody>
      </p:sp>
      <p:sp>
        <p:nvSpPr>
          <p:cNvPr id="235" name="CustomShape 6"/>
          <p:cNvSpPr/>
          <p:nvPr/>
        </p:nvSpPr>
        <p:spPr>
          <a:xfrm>
            <a:off x="8400960" y="6170760"/>
            <a:ext cx="495360" cy="495360"/>
          </a:xfrm>
          <a:prstGeom prst="rect">
            <a:avLst/>
          </a:prstGeom>
          <a:noFill/>
          <a:ln w="19080">
            <a:solidFill>
              <a:srgbClr val="FFFFF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" tIns="9000" rIns="9000" bIns="9000" anchor="ctr">
            <a:noAutofit/>
          </a:bodyPr>
          <a:lstStyle/>
          <a:p>
            <a:pPr algn="ctr">
              <a:lnSpc>
                <a:spcPct val="100000"/>
              </a:lnSpc>
            </a:pPr>
            <a:fld id="{03A82E2F-D7FF-4A53-B1B9-F64AE4657CFA}" type="slidenum">
              <a:rPr lang="it-IT" sz="1650" b="0" strike="noStrike" spc="-1">
                <a:solidFill>
                  <a:srgbClr val="FFFFFF"/>
                </a:solidFill>
                <a:latin typeface="Century Gothic"/>
                <a:ea typeface="DejaVu Sans"/>
              </a:rPr>
              <a:t>7</a:t>
            </a:fld>
            <a:endParaRPr lang="it-IT" sz="165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CustomShape 1"/>
          <p:cNvSpPr/>
          <p:nvPr/>
        </p:nvSpPr>
        <p:spPr>
          <a:xfrm>
            <a:off x="5257800" y="2209680"/>
            <a:ext cx="2939760" cy="2659320"/>
          </a:xfrm>
          <a:prstGeom prst="rect">
            <a:avLst/>
          </a:prstGeom>
          <a:solidFill>
            <a:srgbClr val="FFFFA6"/>
          </a:solidFill>
          <a:ln w="28440">
            <a:solidFill>
              <a:srgbClr val="7030A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 marL="343080" indent="-335520"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800" b="1" strike="noStrike" spc="-1">
                <a:solidFill>
                  <a:srgbClr val="E25E08"/>
                </a:solidFill>
                <a:latin typeface="Century Gothic"/>
                <a:ea typeface="DejaVu Sans"/>
              </a:rPr>
              <a:t>Tempi</a:t>
            </a:r>
            <a:endParaRPr lang="it-IT" sz="2800" b="0" strike="noStrike" spc="-1">
              <a:latin typeface="Arial"/>
            </a:endParaRPr>
          </a:p>
          <a:p>
            <a:pPr marL="343080" indent="-335520"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800" b="0" strike="noStrike" spc="-1">
              <a:latin typeface="Arial"/>
            </a:endParaRPr>
          </a:p>
          <a:p>
            <a:pPr marL="343080" indent="-335520"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0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Mezza giornata</a:t>
            </a:r>
            <a:endParaRPr lang="it-IT" sz="20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0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endParaRPr lang="it-IT" sz="2000" b="0" strike="noStrike" spc="-1">
              <a:latin typeface="Arial"/>
            </a:endParaRPr>
          </a:p>
        </p:txBody>
      </p:sp>
      <p:sp>
        <p:nvSpPr>
          <p:cNvPr id="237" name="CustomShape 2"/>
          <p:cNvSpPr/>
          <p:nvPr/>
        </p:nvSpPr>
        <p:spPr>
          <a:xfrm>
            <a:off x="838080" y="228600"/>
            <a:ext cx="7486560" cy="151632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it-IT" sz="2800" b="1" strike="noStrike" cap="all" spc="-1">
                <a:solidFill>
                  <a:srgbClr val="7030A0"/>
                </a:solidFill>
                <a:latin typeface="Century Gothic"/>
                <a:ea typeface="DejaVu Sans"/>
              </a:rPr>
              <a:t>Progetto Accoglienza classi prime</a:t>
            </a:r>
            <a:br/>
            <a:r>
              <a:rPr lang="it-IT" sz="2000" b="1" strike="noStrike" cap="all" spc="-1">
                <a:solidFill>
                  <a:srgbClr val="000000"/>
                </a:solidFill>
                <a:latin typeface="Century Gothic"/>
                <a:ea typeface="DejaVu Sans"/>
              </a:rPr>
              <a:t>ATTIVITA’ ESTERNA</a:t>
            </a:r>
            <a:br/>
            <a:r>
              <a:rPr lang="it-IT" sz="2000" b="1" strike="noStrike" cap="all" spc="-1">
                <a:solidFill>
                  <a:srgbClr val="000000"/>
                </a:solidFill>
                <a:latin typeface="Century Gothic"/>
                <a:ea typeface="DejaVu Sans"/>
              </a:rPr>
              <a:t>ottobre/NOVEMBRE  LICEO internazionale</a:t>
            </a:r>
            <a:br/>
            <a:r>
              <a:rPr lang="it-IT" sz="2000" b="1" strike="noStrike" cap="all" spc="-1">
                <a:solidFill>
                  <a:srgbClr val="000000"/>
                </a:solidFill>
                <a:latin typeface="Century Gothic"/>
                <a:ea typeface="DejaVu Sans"/>
              </a:rPr>
              <a:t>   ottobre/NOVEMBRE  LICEO cl - su - les </a:t>
            </a:r>
            <a:br/>
            <a:endParaRPr lang="it-IT" sz="2000" b="0" strike="noStrike" spc="-1">
              <a:latin typeface="Arial"/>
            </a:endParaRPr>
          </a:p>
        </p:txBody>
      </p:sp>
      <p:sp>
        <p:nvSpPr>
          <p:cNvPr id="238" name="CustomShape 3"/>
          <p:cNvSpPr/>
          <p:nvPr/>
        </p:nvSpPr>
        <p:spPr>
          <a:xfrm>
            <a:off x="457200" y="2209680"/>
            <a:ext cx="4335840" cy="2735640"/>
          </a:xfrm>
          <a:prstGeom prst="rect">
            <a:avLst/>
          </a:prstGeom>
          <a:solidFill>
            <a:srgbClr val="FFFFA6"/>
          </a:solidFill>
          <a:ln w="28440">
            <a:solidFill>
              <a:srgbClr val="7030A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 marL="343080" indent="-335520" algn="ctr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800" b="1" strike="noStrike" spc="-1">
                <a:solidFill>
                  <a:srgbClr val="E25E08"/>
                </a:solidFill>
                <a:latin typeface="Century Gothic"/>
                <a:ea typeface="DejaVu Sans"/>
              </a:rPr>
              <a:t>Attività </a:t>
            </a:r>
            <a:endParaRPr lang="it-IT" sz="28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tabLst>
                <a:tab pos="0" algn="l"/>
              </a:tabLst>
            </a:pPr>
            <a:r>
              <a:rPr lang="it-IT" sz="20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     Attività esterna all’Istituto con i docenti di Sc. Motorie e Sportive (date da definire) : </a:t>
            </a:r>
            <a:endParaRPr lang="it-IT" sz="20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  <a:tabLst>
                <a:tab pos="0" algn="l"/>
              </a:tabLst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CL - SU - LES:  </a:t>
            </a: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«TEAM BUILDING»</a:t>
            </a:r>
            <a:endParaRPr lang="it-IT" sz="1600" b="0" strike="noStrike" spc="-1">
              <a:latin typeface="Arial"/>
            </a:endParaRPr>
          </a:p>
          <a:p>
            <a:pPr marL="343080" indent="-335520">
              <a:lnSpc>
                <a:spcPct val="100000"/>
              </a:lnSpc>
              <a:spcBef>
                <a:spcPts val="799"/>
              </a:spcBef>
              <a:buClr>
                <a:srgbClr val="000000"/>
              </a:buClr>
              <a:buFont typeface="Arial"/>
              <a:buChar char="•"/>
              <a:tabLst>
                <a:tab pos="0" algn="l"/>
              </a:tabLst>
            </a:pPr>
            <a:r>
              <a:rPr lang="it-IT" sz="1600" b="0" strike="noStrike" spc="-1">
                <a:solidFill>
                  <a:srgbClr val="000000"/>
                </a:solidFill>
                <a:latin typeface="Century Gothic"/>
                <a:ea typeface="DejaVu Sans"/>
              </a:rPr>
              <a:t>INTERNAZIONALE: </a:t>
            </a:r>
            <a:r>
              <a:rPr lang="it-IT" sz="1600" b="1" strike="noStrike" spc="-1">
                <a:solidFill>
                  <a:srgbClr val="000000"/>
                </a:solidFill>
                <a:latin typeface="Century Gothic"/>
                <a:ea typeface="DejaVu Sans"/>
              </a:rPr>
              <a:t>«GIORNATA VERDE» - TREKKING</a:t>
            </a:r>
            <a:endParaRPr lang="it-IT" sz="1600" b="0" strike="noStrike" spc="-1">
              <a:latin typeface="Arial"/>
            </a:endParaRPr>
          </a:p>
        </p:txBody>
      </p:sp>
      <p:sp>
        <p:nvSpPr>
          <p:cNvPr id="239" name="CustomShape 4"/>
          <p:cNvSpPr/>
          <p:nvPr/>
        </p:nvSpPr>
        <p:spPr>
          <a:xfrm>
            <a:off x="8400960" y="6170760"/>
            <a:ext cx="495360" cy="495360"/>
          </a:xfrm>
          <a:prstGeom prst="rect">
            <a:avLst/>
          </a:prstGeom>
          <a:noFill/>
          <a:ln w="19080">
            <a:solidFill>
              <a:srgbClr val="FFFFF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" tIns="9000" rIns="9000" bIns="9000" anchor="ctr">
            <a:noAutofit/>
          </a:bodyPr>
          <a:lstStyle/>
          <a:p>
            <a:pPr algn="ctr">
              <a:lnSpc>
                <a:spcPct val="100000"/>
              </a:lnSpc>
            </a:pPr>
            <a:fld id="{9287A155-94E2-4643-B21D-FCBE5BA21AE5}" type="slidenum">
              <a:rPr lang="it-IT" sz="1650" b="0" strike="noStrike" spc="-1">
                <a:solidFill>
                  <a:srgbClr val="FFFFFF"/>
                </a:solidFill>
                <a:latin typeface="Century Gothic"/>
                <a:ea typeface="DejaVu Sans"/>
              </a:rPr>
              <a:t>8</a:t>
            </a:fld>
            <a:endParaRPr lang="it-IT" sz="1650" b="0" strike="noStrike" spc="-1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062E3"/>
      </a:dk2>
      <a:lt2>
        <a:srgbClr val="C7E4F8"/>
      </a:lt2>
      <a:accent1>
        <a:srgbClr val="79498D"/>
      </a:accent1>
      <a:accent2>
        <a:srgbClr val="AE236A"/>
      </a:accent2>
      <a:accent3>
        <a:srgbClr val="F88941"/>
      </a:accent3>
      <a:accent4>
        <a:srgbClr val="DEC441"/>
      </a:accent4>
      <a:accent5>
        <a:srgbClr val="9FA500"/>
      </a:accent5>
      <a:accent6>
        <a:srgbClr val="707070"/>
      </a:accent6>
      <a:hlink>
        <a:srgbClr val="0000E1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062E3"/>
      </a:dk2>
      <a:lt2>
        <a:srgbClr val="C7E4F8"/>
      </a:lt2>
      <a:accent1>
        <a:srgbClr val="79498D"/>
      </a:accent1>
      <a:accent2>
        <a:srgbClr val="AE236A"/>
      </a:accent2>
      <a:accent3>
        <a:srgbClr val="F88941"/>
      </a:accent3>
      <a:accent4>
        <a:srgbClr val="DEC441"/>
      </a:accent4>
      <a:accent5>
        <a:srgbClr val="9FA500"/>
      </a:accent5>
      <a:accent6>
        <a:srgbClr val="707070"/>
      </a:accent6>
      <a:hlink>
        <a:srgbClr val="0000E1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062E3"/>
      </a:dk2>
      <a:lt2>
        <a:srgbClr val="C7E4F8"/>
      </a:lt2>
      <a:accent1>
        <a:srgbClr val="79498D"/>
      </a:accent1>
      <a:accent2>
        <a:srgbClr val="AE236A"/>
      </a:accent2>
      <a:accent3>
        <a:srgbClr val="F88941"/>
      </a:accent3>
      <a:accent4>
        <a:srgbClr val="DEC441"/>
      </a:accent4>
      <a:accent5>
        <a:srgbClr val="9FA500"/>
      </a:accent5>
      <a:accent6>
        <a:srgbClr val="707070"/>
      </a:accent6>
      <a:hlink>
        <a:srgbClr val="0000E1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062E3"/>
      </a:dk2>
      <a:lt2>
        <a:srgbClr val="C7E4F8"/>
      </a:lt2>
      <a:accent1>
        <a:srgbClr val="79498D"/>
      </a:accent1>
      <a:accent2>
        <a:srgbClr val="AE236A"/>
      </a:accent2>
      <a:accent3>
        <a:srgbClr val="F88941"/>
      </a:accent3>
      <a:accent4>
        <a:srgbClr val="DEC441"/>
      </a:accent4>
      <a:accent5>
        <a:srgbClr val="9FA500"/>
      </a:accent5>
      <a:accent6>
        <a:srgbClr val="707070"/>
      </a:accent6>
      <a:hlink>
        <a:srgbClr val="0000E1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062E3"/>
      </a:dk2>
      <a:lt2>
        <a:srgbClr val="C7E4F8"/>
      </a:lt2>
      <a:accent1>
        <a:srgbClr val="79498D"/>
      </a:accent1>
      <a:accent2>
        <a:srgbClr val="AE236A"/>
      </a:accent2>
      <a:accent3>
        <a:srgbClr val="F88941"/>
      </a:accent3>
      <a:accent4>
        <a:srgbClr val="DEC441"/>
      </a:accent4>
      <a:accent5>
        <a:srgbClr val="9FA500"/>
      </a:accent5>
      <a:accent6>
        <a:srgbClr val="707070"/>
      </a:accent6>
      <a:hlink>
        <a:srgbClr val="0000E1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Angles</Template>
  <TotalTime>1282</TotalTime>
  <Words>651</Words>
  <Application>Microsoft Office PowerPoint</Application>
  <PresentationFormat>Presentazione su schermo (4:3)</PresentationFormat>
  <Paragraphs>76</Paragraphs>
  <Slides>8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6</vt:i4>
      </vt:variant>
      <vt:variant>
        <vt:lpstr>Tema</vt:lpstr>
      </vt:variant>
      <vt:variant>
        <vt:i4>5</vt:i4>
      </vt:variant>
      <vt:variant>
        <vt:lpstr>Titoli diapositive</vt:lpstr>
      </vt:variant>
      <vt:variant>
        <vt:i4>8</vt:i4>
      </vt:variant>
    </vt:vector>
  </HeadingPairs>
  <TitlesOfParts>
    <vt:vector size="19" baseType="lpstr">
      <vt:lpstr>Arial</vt:lpstr>
      <vt:lpstr>Century Gothic</vt:lpstr>
      <vt:lpstr>DejaVu Sans</vt:lpstr>
      <vt:lpstr>StarSymbol</vt:lpstr>
      <vt:lpstr>Symbol</vt:lpstr>
      <vt:lpstr>Wingdings</vt:lpstr>
      <vt:lpstr>Office Theme</vt:lpstr>
      <vt:lpstr>Office Theme</vt:lpstr>
      <vt:lpstr>Office Theme</vt:lpstr>
      <vt:lpstr>Office Theme</vt:lpstr>
      <vt:lpstr>Office Theme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Progetto accoglienza</dc:title>
  <dc:subject/>
  <dc:creator>vincenzo</dc:creator>
  <dc:description/>
  <cp:lastModifiedBy>Cordasco Alessia</cp:lastModifiedBy>
  <cp:revision>241</cp:revision>
  <cp:lastPrinted>2022-09-14T13:19:07Z</cp:lastPrinted>
  <dcterms:created xsi:type="dcterms:W3CDTF">2018-06-11T21:11:16Z</dcterms:created>
  <dcterms:modified xsi:type="dcterms:W3CDTF">2022-09-14T13:21:31Z</dcterms:modified>
  <dc:language>it-IT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14.0000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Presentazione su schermo (4:3)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14</vt:i4>
  </property>
</Properties>
</file>