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9144000" cy="6858000" type="screen4x3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82332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2368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82332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2368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22960" y="-3908160"/>
            <a:ext cx="360" cy="13716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22960" y="14040"/>
            <a:ext cx="7513560" cy="5795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822960" y="-3908160"/>
            <a:ext cx="360" cy="13716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82332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82332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2368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82332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2368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subTitle"/>
          </p:nvPr>
        </p:nvSpPr>
        <p:spPr>
          <a:xfrm>
            <a:off x="822960" y="-3908160"/>
            <a:ext cx="360" cy="13716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subTitle"/>
          </p:nvPr>
        </p:nvSpPr>
        <p:spPr>
          <a:xfrm>
            <a:off x="822960" y="14040"/>
            <a:ext cx="7513560" cy="5795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82332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 type="body"/>
          </p:nvPr>
        </p:nvSpPr>
        <p:spPr>
          <a:xfrm>
            <a:off x="82332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82368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20" name="PlaceHolder 6"/>
          <p:cNvSpPr>
            <a:spLocks noGrp="1"/>
          </p:cNvSpPr>
          <p:nvPr>
            <p:ph type="body"/>
          </p:nvPr>
        </p:nvSpPr>
        <p:spPr>
          <a:xfrm>
            <a:off x="82332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21" name="PlaceHolder 7"/>
          <p:cNvSpPr>
            <a:spLocks noGrp="1"/>
          </p:cNvSpPr>
          <p:nvPr>
            <p:ph type="body"/>
          </p:nvPr>
        </p:nvSpPr>
        <p:spPr>
          <a:xfrm>
            <a:off x="82368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subTitle"/>
          </p:nvPr>
        </p:nvSpPr>
        <p:spPr>
          <a:xfrm>
            <a:off x="822960" y="-3908160"/>
            <a:ext cx="360" cy="13716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subTitle"/>
          </p:nvPr>
        </p:nvSpPr>
        <p:spPr>
          <a:xfrm>
            <a:off x="822960" y="14040"/>
            <a:ext cx="7513560" cy="5795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82332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55" name="PlaceHolder 5"/>
          <p:cNvSpPr>
            <a:spLocks noGrp="1"/>
          </p:cNvSpPr>
          <p:nvPr>
            <p:ph type="body"/>
          </p:nvPr>
        </p:nvSpPr>
        <p:spPr>
          <a:xfrm>
            <a:off x="82332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 type="body"/>
          </p:nvPr>
        </p:nvSpPr>
        <p:spPr>
          <a:xfrm>
            <a:off x="82368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60" name="PlaceHolder 5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61" name="PlaceHolder 6"/>
          <p:cNvSpPr>
            <a:spLocks noGrp="1"/>
          </p:cNvSpPr>
          <p:nvPr>
            <p:ph type="body"/>
          </p:nvPr>
        </p:nvSpPr>
        <p:spPr>
          <a:xfrm>
            <a:off x="82332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62" name="PlaceHolder 7"/>
          <p:cNvSpPr>
            <a:spLocks noGrp="1"/>
          </p:cNvSpPr>
          <p:nvPr>
            <p:ph type="body"/>
          </p:nvPr>
        </p:nvSpPr>
        <p:spPr>
          <a:xfrm>
            <a:off x="82368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subTitle"/>
          </p:nvPr>
        </p:nvSpPr>
        <p:spPr>
          <a:xfrm>
            <a:off x="822960" y="-3908160"/>
            <a:ext cx="360" cy="13716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74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subTitle"/>
          </p:nvPr>
        </p:nvSpPr>
        <p:spPr>
          <a:xfrm>
            <a:off x="822960" y="14040"/>
            <a:ext cx="7513560" cy="5795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80" name="PlaceHolder 4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84" name="PlaceHolder 4"/>
          <p:cNvSpPr>
            <a:spLocks noGrp="1"/>
          </p:cNvSpPr>
          <p:nvPr>
            <p:ph type="body"/>
          </p:nvPr>
        </p:nvSpPr>
        <p:spPr>
          <a:xfrm>
            <a:off x="82332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87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88" name="PlaceHolder 4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91" name="PlaceHolder 3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95" name="PlaceHolder 4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96" name="PlaceHolder 5"/>
          <p:cNvSpPr>
            <a:spLocks noGrp="1"/>
          </p:cNvSpPr>
          <p:nvPr>
            <p:ph type="body"/>
          </p:nvPr>
        </p:nvSpPr>
        <p:spPr>
          <a:xfrm>
            <a:off x="82332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822960" y="14040"/>
            <a:ext cx="7513560" cy="5795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99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00" name="PlaceHolder 4"/>
          <p:cNvSpPr>
            <a:spLocks noGrp="1"/>
          </p:cNvSpPr>
          <p:nvPr>
            <p:ph type="body"/>
          </p:nvPr>
        </p:nvSpPr>
        <p:spPr>
          <a:xfrm>
            <a:off x="82368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01" name="PlaceHolder 5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02" name="PlaceHolder 6"/>
          <p:cNvSpPr>
            <a:spLocks noGrp="1"/>
          </p:cNvSpPr>
          <p:nvPr>
            <p:ph type="body"/>
          </p:nvPr>
        </p:nvSpPr>
        <p:spPr>
          <a:xfrm>
            <a:off x="82332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03" name="PlaceHolder 7"/>
          <p:cNvSpPr>
            <a:spLocks noGrp="1"/>
          </p:cNvSpPr>
          <p:nvPr>
            <p:ph type="body"/>
          </p:nvPr>
        </p:nvSpPr>
        <p:spPr>
          <a:xfrm>
            <a:off x="82368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1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82332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822960" y="3032280"/>
            <a:ext cx="360" cy="1766880"/>
          </a:xfrm>
          <a:prstGeom prst="rect">
            <a:avLst/>
          </a:prstGeom>
        </p:spPr>
        <p:txBody>
          <a:bodyPr lIns="0" tIns="0" rIns="0" bIns="0">
            <a:normAutofit fontScale="3000"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 hidden="1"/>
          <p:cNvSpPr/>
          <p:nvPr/>
        </p:nvSpPr>
        <p:spPr>
          <a:xfrm>
            <a:off x="-2520" y="5050800"/>
            <a:ext cx="3566520" cy="1799640"/>
          </a:xfrm>
          <a:custGeom>
            <a:avLst/>
            <a:gdLst/>
            <a:ahLst/>
            <a:cxnLst/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CustomShape 2" hidden="1"/>
          <p:cNvSpPr/>
          <p:nvPr/>
        </p:nvSpPr>
        <p:spPr>
          <a:xfrm>
            <a:off x="-2520" y="5051160"/>
            <a:ext cx="9138960" cy="1799280"/>
          </a:xfrm>
          <a:custGeom>
            <a:avLst/>
            <a:gdLst/>
            <a:ahLst/>
            <a:cxnLst/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0" y="2647800"/>
            <a:ext cx="3564360" cy="420264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-2520" y="-1080"/>
            <a:ext cx="9138960" cy="6851520"/>
          </a:xfrm>
          <a:custGeom>
            <a:avLst/>
            <a:gdLst/>
            <a:ahLst/>
            <a:cxnLst/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it-IT" sz="4400" b="0" strike="noStrike" spc="-1">
                <a:latin typeface="Arial"/>
              </a:rPr>
              <a:t>Fai clic per modificare il formato del testo del titolo</a:t>
            </a:r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latin typeface="Arial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800" b="0" strike="noStrike" spc="-1">
                <a:latin typeface="Arial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00" b="0" strike="noStrike" spc="-1">
                <a:latin typeface="Arial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latin typeface="Arial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-2520" y="5050800"/>
            <a:ext cx="3566520" cy="1799640"/>
          </a:xfrm>
          <a:custGeom>
            <a:avLst/>
            <a:gdLst/>
            <a:ahLst/>
            <a:cxnLst/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" name="CustomShape 2"/>
          <p:cNvSpPr/>
          <p:nvPr/>
        </p:nvSpPr>
        <p:spPr>
          <a:xfrm>
            <a:off x="-2520" y="5051160"/>
            <a:ext cx="9138960" cy="1799280"/>
          </a:xfrm>
          <a:custGeom>
            <a:avLst/>
            <a:gdLst/>
            <a:ahLst/>
            <a:cxnLst/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it-IT" sz="4400" b="0" strike="noStrike" spc="-1">
                <a:latin typeface="Arial"/>
              </a:rPr>
              <a:t>Fai clic per modificare il formato del testo del titolo</a:t>
            </a:r>
          </a:p>
        </p:txBody>
      </p:sp>
      <p:sp>
        <p:nvSpPr>
          <p:cNvPr id="45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latin typeface="Arial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800" b="0" strike="noStrike" spc="-1">
                <a:latin typeface="Arial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00" b="0" strike="noStrike" spc="-1">
                <a:latin typeface="Arial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latin typeface="Arial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-2520" y="5050800"/>
            <a:ext cx="3566520" cy="1799640"/>
          </a:xfrm>
          <a:custGeom>
            <a:avLst/>
            <a:gdLst/>
            <a:ahLst/>
            <a:cxnLst/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3" name="CustomShape 2"/>
          <p:cNvSpPr/>
          <p:nvPr/>
        </p:nvSpPr>
        <p:spPr>
          <a:xfrm>
            <a:off x="-2520" y="5051160"/>
            <a:ext cx="9138960" cy="1799280"/>
          </a:xfrm>
          <a:custGeom>
            <a:avLst/>
            <a:gdLst/>
            <a:ahLst/>
            <a:cxnLst/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4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it-IT" sz="4400" b="0" strike="noStrike" spc="-1">
                <a:latin typeface="Arial"/>
              </a:rPr>
              <a:t>Fai clic per modificare il formato del testo del titolo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latin typeface="Arial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800" b="0" strike="noStrike" spc="-1">
                <a:latin typeface="Arial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00" b="0" strike="noStrike" spc="-1">
                <a:latin typeface="Arial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latin typeface="Arial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-2520" y="5050800"/>
            <a:ext cx="3566520" cy="1799640"/>
          </a:xfrm>
          <a:custGeom>
            <a:avLst/>
            <a:gdLst/>
            <a:ahLst/>
            <a:cxnLst/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3" name="CustomShape 2"/>
          <p:cNvSpPr/>
          <p:nvPr/>
        </p:nvSpPr>
        <p:spPr>
          <a:xfrm>
            <a:off x="-2520" y="5051160"/>
            <a:ext cx="9138960" cy="1799280"/>
          </a:xfrm>
          <a:custGeom>
            <a:avLst/>
            <a:gdLst/>
            <a:ahLst/>
            <a:cxnLst/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4" name="PlaceHolder 3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49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it-IT" sz="1800" b="0" strike="noStrike" spc="-1">
                <a:latin typeface="Arial"/>
              </a:rPr>
              <a:t>Fai clic per modificare il formato del testo del titolo</a:t>
            </a:r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000"/>
          </a:bodyPr>
          <a:lstStyle/>
          <a:p>
            <a:pPr marL="432000" indent="-324000" algn="ctr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Fai clic per modificare il formato del testo della struttura</a:t>
            </a:r>
          </a:p>
          <a:p>
            <a:pPr marL="864000" lvl="1" indent="-324000" algn="ctr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strike="noStrike" spc="-1">
                <a:latin typeface="Arial"/>
              </a:rPr>
              <a:t>Secondo livello struttura</a:t>
            </a:r>
          </a:p>
          <a:p>
            <a:pPr marL="1296000" lvl="2" indent="-288000" algn="ctr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Terzo livello struttura</a:t>
            </a:r>
          </a:p>
          <a:p>
            <a:pPr marL="1728000" lvl="3" indent="-216000" algn="ctr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strike="noStrike" spc="-1">
                <a:latin typeface="Arial"/>
              </a:rPr>
              <a:t>Quarto livello struttura</a:t>
            </a:r>
          </a:p>
          <a:p>
            <a:pPr marL="2160000" lvl="4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Quinto livello struttura</a:t>
            </a:r>
          </a:p>
          <a:p>
            <a:pPr marL="2592000" lvl="5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Sesto livello struttura</a:t>
            </a:r>
          </a:p>
          <a:p>
            <a:pPr marL="3024000" lvl="6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Settimo livello struttura</a:t>
            </a:r>
          </a:p>
        </p:txBody>
      </p:sp>
      <p:sp>
        <p:nvSpPr>
          <p:cNvPr id="126" name="PlaceHolder 5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000"/>
          </a:bodyPr>
          <a:lstStyle/>
          <a:p>
            <a:pPr marL="432000" indent="-324000" algn="ctr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Fai clic per modificare il formato del testo della struttura</a:t>
            </a:r>
          </a:p>
          <a:p>
            <a:pPr marL="864000" lvl="1" indent="-324000" algn="ctr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strike="noStrike" spc="-1">
                <a:latin typeface="Arial"/>
              </a:rPr>
              <a:t>Secondo livello struttura</a:t>
            </a:r>
          </a:p>
          <a:p>
            <a:pPr marL="1296000" lvl="2" indent="-288000" algn="ctr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Terzo livello struttura</a:t>
            </a:r>
          </a:p>
          <a:p>
            <a:pPr marL="1728000" lvl="3" indent="-216000" algn="ctr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strike="noStrike" spc="-1">
                <a:latin typeface="Arial"/>
              </a:rPr>
              <a:t>Quarto livello struttura</a:t>
            </a:r>
          </a:p>
          <a:p>
            <a:pPr marL="2160000" lvl="4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Quinto livello struttura</a:t>
            </a:r>
          </a:p>
          <a:p>
            <a:pPr marL="2592000" lvl="5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Sesto livello struttura</a:t>
            </a:r>
          </a:p>
          <a:p>
            <a:pPr marL="3024000" lvl="6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-2520" y="5050800"/>
            <a:ext cx="3566520" cy="1799640"/>
          </a:xfrm>
          <a:custGeom>
            <a:avLst/>
            <a:gdLst/>
            <a:ahLst/>
            <a:cxnLst/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4" name="CustomShape 2"/>
          <p:cNvSpPr/>
          <p:nvPr/>
        </p:nvSpPr>
        <p:spPr>
          <a:xfrm>
            <a:off x="-2520" y="5051160"/>
            <a:ext cx="9138960" cy="1799280"/>
          </a:xfrm>
          <a:custGeom>
            <a:avLst/>
            <a:gdLst/>
            <a:ahLst/>
            <a:cxnLst/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5" name="PlaceHolder 3"/>
          <p:cNvSpPr>
            <a:spLocks noGrp="1"/>
          </p:cNvSpPr>
          <p:nvPr>
            <p:ph type="title"/>
          </p:nvPr>
        </p:nvSpPr>
        <p:spPr>
          <a:xfrm>
            <a:off x="822960" y="14040"/>
            <a:ext cx="7513560" cy="1249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it-IT" sz="1800" b="0" strike="noStrike" spc="-1">
                <a:latin typeface="Arial"/>
              </a:rPr>
              <a:t>Fai clic per modificare il formato del testo del titolo</a:t>
            </a:r>
          </a:p>
        </p:txBody>
      </p:sp>
      <p:sp>
        <p:nvSpPr>
          <p:cNvPr id="166" name="PlaceHolder 4"/>
          <p:cNvSpPr>
            <a:spLocks noGrp="1"/>
          </p:cNvSpPr>
          <p:nvPr>
            <p:ph type="body"/>
          </p:nvPr>
        </p:nvSpPr>
        <p:spPr>
          <a:xfrm>
            <a:off x="82296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000"/>
          </a:bodyPr>
          <a:lstStyle/>
          <a:p>
            <a:pPr marL="432000" indent="-324000" algn="ctr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Fai clic per modificare il formato del testo della struttura</a:t>
            </a:r>
          </a:p>
          <a:p>
            <a:pPr marL="864000" lvl="1" indent="-324000" algn="ctr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strike="noStrike" spc="-1">
                <a:latin typeface="Arial"/>
              </a:rPr>
              <a:t>Secondo livello struttura</a:t>
            </a:r>
          </a:p>
          <a:p>
            <a:pPr marL="1296000" lvl="2" indent="-288000" algn="ctr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Terzo livello struttura</a:t>
            </a:r>
          </a:p>
          <a:p>
            <a:pPr marL="1728000" lvl="3" indent="-216000" algn="ctr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strike="noStrike" spc="-1">
                <a:latin typeface="Arial"/>
              </a:rPr>
              <a:t>Quarto livello struttura</a:t>
            </a:r>
          </a:p>
          <a:p>
            <a:pPr marL="2160000" lvl="4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Quinto livello struttura</a:t>
            </a:r>
          </a:p>
          <a:p>
            <a:pPr marL="2592000" lvl="5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Sesto livello struttura</a:t>
            </a:r>
          </a:p>
          <a:p>
            <a:pPr marL="3024000" lvl="6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Settimo livello struttura</a:t>
            </a:r>
          </a:p>
        </p:txBody>
      </p:sp>
      <p:sp>
        <p:nvSpPr>
          <p:cNvPr id="167" name="PlaceHolder 5"/>
          <p:cNvSpPr>
            <a:spLocks noGrp="1"/>
          </p:cNvSpPr>
          <p:nvPr>
            <p:ph type="body"/>
          </p:nvPr>
        </p:nvSpPr>
        <p:spPr>
          <a:xfrm>
            <a:off x="823320" y="1097280"/>
            <a:ext cx="360" cy="3704760"/>
          </a:xfrm>
          <a:prstGeom prst="rect">
            <a:avLst/>
          </a:prstGeom>
        </p:spPr>
        <p:txBody>
          <a:bodyPr lIns="0" tIns="0" rIns="0" bIns="0">
            <a:normAutofit fontScale="1000"/>
          </a:bodyPr>
          <a:lstStyle/>
          <a:p>
            <a:pPr marL="432000" indent="-324000" algn="ctr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Fai clic per modificare il formato del testo della struttura</a:t>
            </a:r>
          </a:p>
          <a:p>
            <a:pPr marL="864000" lvl="1" indent="-324000" algn="ctr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strike="noStrike" spc="-1">
                <a:latin typeface="Arial"/>
              </a:rPr>
              <a:t>Secondo livello struttura</a:t>
            </a:r>
          </a:p>
          <a:p>
            <a:pPr marL="1296000" lvl="2" indent="-288000" algn="ctr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Terzo livello struttura</a:t>
            </a:r>
          </a:p>
          <a:p>
            <a:pPr marL="1728000" lvl="3" indent="-216000" algn="ctr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strike="noStrike" spc="-1">
                <a:latin typeface="Arial"/>
              </a:rPr>
              <a:t>Quarto livello struttura</a:t>
            </a:r>
          </a:p>
          <a:p>
            <a:pPr marL="2160000" lvl="4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Quinto livello struttura</a:t>
            </a:r>
          </a:p>
          <a:p>
            <a:pPr marL="2592000" lvl="5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Sesto livello struttura</a:t>
            </a:r>
          </a:p>
          <a:p>
            <a:pPr marL="3024000" lvl="6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67000">
              <a:srgbClr val="FFBF00"/>
            </a:gs>
            <a:gs pos="100000">
              <a:srgbClr val="FFBF00"/>
            </a:gs>
          </a:gsLst>
          <a:path path="circle">
            <a:fillToRect l="66000" t="33000" r="34000" b="67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CustomShape 1"/>
          <p:cNvSpPr/>
          <p:nvPr/>
        </p:nvSpPr>
        <p:spPr>
          <a:xfrm>
            <a:off x="228600" y="1676520"/>
            <a:ext cx="8907840" cy="892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9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it-IT" sz="3200" b="0" strike="noStrike" cap="all" spc="-1">
                <a:solidFill>
                  <a:srgbClr val="7030A0"/>
                </a:solidFill>
                <a:latin typeface="Century Gothic"/>
                <a:ea typeface="DejaVu Sans"/>
              </a:rPr>
              <a:t>             </a:t>
            </a:r>
            <a:r>
              <a:rPr lang="it-IT" sz="3600" b="1" strike="noStrike" cap="all" spc="-1">
                <a:solidFill>
                  <a:srgbClr val="7030A0"/>
                </a:solidFill>
                <a:latin typeface="Century Gothic"/>
                <a:ea typeface="DejaVu Sans"/>
              </a:rPr>
              <a:t>Progetto accoglienza</a:t>
            </a:r>
            <a:endParaRPr lang="it-IT" sz="3600" b="0" strike="noStrike" spc="-1">
              <a:latin typeface="Arial"/>
            </a:endParaRPr>
          </a:p>
        </p:txBody>
      </p:sp>
      <p:sp>
        <p:nvSpPr>
          <p:cNvPr id="205" name="CustomShape 2"/>
          <p:cNvSpPr/>
          <p:nvPr/>
        </p:nvSpPr>
        <p:spPr>
          <a:xfrm rot="16200000">
            <a:off x="835920" y="2524320"/>
            <a:ext cx="3222000" cy="321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" tIns="91440" rIns="45720" bIns="91440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</a:tabLst>
            </a:pPr>
            <a:endParaRPr lang="it-IT" sz="1800" b="0" strike="noStrike" spc="-1">
              <a:latin typeface="Arial"/>
            </a:endParaRPr>
          </a:p>
          <a:p>
            <a:pPr algn="r">
              <a:lnSpc>
                <a:spcPct val="100000"/>
              </a:lnSpc>
              <a:tabLst>
                <a:tab pos="0" algn="l"/>
              </a:tabLst>
            </a:pPr>
            <a:endParaRPr lang="it-IT" sz="1800" b="0" strike="noStrike" spc="-1">
              <a:latin typeface="Arial"/>
            </a:endParaRPr>
          </a:p>
          <a:p>
            <a:pPr algn="r">
              <a:lnSpc>
                <a:spcPct val="100000"/>
              </a:lnSpc>
              <a:tabLst>
                <a:tab pos="0" algn="l"/>
              </a:tabLst>
            </a:pPr>
            <a:endParaRPr lang="it-IT" sz="1800" b="0" strike="noStrike" spc="-1">
              <a:latin typeface="Arial"/>
            </a:endParaRPr>
          </a:p>
          <a:p>
            <a:pPr algn="r">
              <a:lnSpc>
                <a:spcPct val="100000"/>
              </a:lnSpc>
              <a:tabLst>
                <a:tab pos="0" algn="l"/>
              </a:tabLst>
            </a:pPr>
            <a:endParaRPr lang="it-IT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it-IT" sz="1800" b="0" strike="noStrike" spc="-1">
              <a:latin typeface="Arial"/>
            </a:endParaRPr>
          </a:p>
        </p:txBody>
      </p:sp>
      <p:sp>
        <p:nvSpPr>
          <p:cNvPr id="206" name="CustomShape 3"/>
          <p:cNvSpPr/>
          <p:nvPr/>
        </p:nvSpPr>
        <p:spPr>
          <a:xfrm rot="10800000">
            <a:off x="995760" y="3657600"/>
            <a:ext cx="3222000" cy="321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CustomShape 4"/>
          <p:cNvSpPr/>
          <p:nvPr/>
        </p:nvSpPr>
        <p:spPr>
          <a:xfrm>
            <a:off x="1094400" y="3313080"/>
            <a:ext cx="6104880" cy="1552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3200" b="1" strike="noStrike" spc="-1">
                <a:solidFill>
                  <a:srgbClr val="55215B"/>
                </a:solidFill>
                <a:latin typeface="Century Gothic"/>
                <a:ea typeface="DejaVu Sans"/>
              </a:rPr>
              <a:t>LICEO MACHIAVELLI FIRENZE</a:t>
            </a:r>
            <a:endParaRPr lang="it-IT" sz="3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it-IT" sz="3200" b="1" strike="noStrike" spc="-1">
                <a:solidFill>
                  <a:srgbClr val="55215B"/>
                </a:solidFill>
                <a:latin typeface="Century Gothic"/>
                <a:ea typeface="DejaVu Sans"/>
              </a:rPr>
              <a:t> </a:t>
            </a:r>
            <a:endParaRPr lang="it-IT" sz="3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it-IT" sz="3200" b="1" strike="noStrike" spc="-1">
                <a:solidFill>
                  <a:srgbClr val="55215B"/>
                </a:solidFill>
                <a:latin typeface="Century Gothic"/>
                <a:ea typeface="DejaVu Sans"/>
              </a:rPr>
              <a:t>A.S. 2022-2023</a:t>
            </a:r>
            <a:endParaRPr lang="it-IT" sz="3200" b="0" strike="noStrike" spc="-1">
              <a:latin typeface="Arial"/>
            </a:endParaRPr>
          </a:p>
        </p:txBody>
      </p:sp>
      <p:sp>
        <p:nvSpPr>
          <p:cNvPr id="208" name="CustomShape 5"/>
          <p:cNvSpPr/>
          <p:nvPr/>
        </p:nvSpPr>
        <p:spPr>
          <a:xfrm>
            <a:off x="8400960" y="6170760"/>
            <a:ext cx="495360" cy="495360"/>
          </a:xfrm>
          <a:prstGeom prst="rect">
            <a:avLst/>
          </a:prstGeom>
          <a:noFill/>
          <a:ln w="1908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" tIns="9000" rIns="9000" bIns="9000" anchor="ctr">
            <a:noAutofit/>
          </a:bodyPr>
          <a:lstStyle/>
          <a:p>
            <a:pPr algn="ctr">
              <a:lnSpc>
                <a:spcPct val="100000"/>
              </a:lnSpc>
            </a:pPr>
            <a:fld id="{FB7E9E83-FE38-4B84-84A2-439A49D7F29D}" type="slidenum">
              <a:rPr lang="it-IT" sz="1650" b="0" strike="noStrike" spc="-1">
                <a:solidFill>
                  <a:srgbClr val="FFFFFF"/>
                </a:solidFill>
                <a:latin typeface="Century Gothic"/>
                <a:ea typeface="DejaVu Sans"/>
              </a:rPr>
              <a:t>1</a:t>
            </a:fld>
            <a:endParaRPr lang="it-IT" sz="165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8CB"/>
            </a:gs>
            <a:gs pos="100000">
              <a:srgbClr val="FFD7D7"/>
            </a:gs>
          </a:gsLst>
          <a:lin ang="3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CustomShape 1"/>
          <p:cNvSpPr/>
          <p:nvPr/>
        </p:nvSpPr>
        <p:spPr>
          <a:xfrm>
            <a:off x="822960" y="365760"/>
            <a:ext cx="7513560" cy="541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2800" b="1" strike="noStrike" cap="all" spc="-1">
                <a:solidFill>
                  <a:srgbClr val="7030A0"/>
                </a:solidFill>
                <a:latin typeface="Century Gothic"/>
                <a:ea typeface="DejaVu Sans"/>
              </a:rPr>
              <a:t>Progetto Accoglienza classi prime</a:t>
            </a:r>
            <a:endParaRPr lang="it-IT" sz="2800" b="0" strike="noStrike" spc="-1">
              <a:latin typeface="Arial"/>
            </a:endParaRPr>
          </a:p>
        </p:txBody>
      </p:sp>
      <p:sp>
        <p:nvSpPr>
          <p:cNvPr id="210" name="CustomShape 2"/>
          <p:cNvSpPr/>
          <p:nvPr/>
        </p:nvSpPr>
        <p:spPr>
          <a:xfrm>
            <a:off x="222840" y="1219320"/>
            <a:ext cx="8526960" cy="678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1" name="CustomShape 3"/>
          <p:cNvSpPr/>
          <p:nvPr/>
        </p:nvSpPr>
        <p:spPr>
          <a:xfrm>
            <a:off x="120240" y="1066680"/>
            <a:ext cx="8808480" cy="983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rmAutofit fontScale="73000"/>
          </a:bodyPr>
          <a:lstStyle/>
          <a:p>
            <a:pPr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r>
              <a:rPr lang="it-IT" sz="1600" b="1" strike="noStrike" cap="all" spc="341">
                <a:solidFill>
                  <a:srgbClr val="000000"/>
                </a:solidFill>
                <a:latin typeface="Century Gothic"/>
                <a:ea typeface="DejaVu Sans"/>
              </a:rPr>
              <a:t>Classi iNTERESSATE</a:t>
            </a:r>
            <a:r>
              <a:rPr lang="it-IT" sz="1600" b="0" strike="noStrike" cap="all" spc="341">
                <a:solidFill>
                  <a:srgbClr val="000000"/>
                </a:solidFill>
                <a:latin typeface="Century Gothic"/>
                <a:ea typeface="DejaVu Sans"/>
              </a:rPr>
              <a:t>: </a:t>
            </a:r>
            <a:r>
              <a:rPr lang="it-IT" sz="1600" b="1" u="sng" strike="noStrike" cap="all" spc="341">
                <a:solidFill>
                  <a:srgbClr val="000000"/>
                </a:solidFill>
                <a:uFillTx/>
                <a:latin typeface="Century Gothic"/>
                <a:ea typeface="DejaVu Sans"/>
              </a:rPr>
              <a:t>classi primE cl/SU/LES  (</a:t>
            </a:r>
            <a:r>
              <a:rPr lang="it-IT" sz="1600" b="0" strike="noStrike" cap="all" spc="341">
                <a:solidFill>
                  <a:srgbClr val="000000"/>
                </a:solidFill>
                <a:latin typeface="Century Gothic"/>
                <a:ea typeface="DejaVu Sans"/>
              </a:rPr>
              <a:t>AttivitA’ esterna OTTOBRE/novembre - DATE DA DEFINIRE )</a:t>
            </a:r>
            <a:endParaRPr lang="it-IT" sz="16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r>
              <a:rPr lang="it-IT" sz="1600" b="1" u="sng" strike="noStrike" cap="all" spc="341">
                <a:solidFill>
                  <a:srgbClr val="000000"/>
                </a:solidFill>
                <a:uFillTx/>
                <a:latin typeface="Century Gothic"/>
                <a:ea typeface="DejaVu Sans"/>
              </a:rPr>
              <a:t>IntERNAZIONALE</a:t>
            </a:r>
            <a:r>
              <a:rPr lang="it-IT" sz="1600" b="0" strike="noStrike" cap="all" spc="341">
                <a:solidFill>
                  <a:srgbClr val="000000"/>
                </a:solidFill>
                <a:latin typeface="Century Gothic"/>
                <a:ea typeface="DejaVu Sans"/>
              </a:rPr>
              <a:t> (SOLO Attivita’ esterna OTTOBRe/novembre-DATE DA DEFINIRE)</a:t>
            </a:r>
            <a:endParaRPr lang="it-IT" sz="1600" b="0" strike="noStrike" spc="-1">
              <a:latin typeface="Arial"/>
            </a:endParaRPr>
          </a:p>
        </p:txBody>
      </p:sp>
      <p:sp>
        <p:nvSpPr>
          <p:cNvPr id="212" name="CustomShape 4"/>
          <p:cNvSpPr/>
          <p:nvPr/>
        </p:nvSpPr>
        <p:spPr>
          <a:xfrm>
            <a:off x="416520" y="2359080"/>
            <a:ext cx="8222040" cy="2797560"/>
          </a:xfrm>
          <a:prstGeom prst="rect">
            <a:avLst/>
          </a:prstGeom>
          <a:solidFill>
            <a:srgbClr val="81D41A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16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DOCENTI COINVOLTI:</a:t>
            </a:r>
            <a:endParaRPr lang="it-IT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16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 </a:t>
            </a:r>
            <a:endParaRPr lang="it-IT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16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C. Menzà, R. Fiorillo, docenti di Scienze motorie e sportive, docenti in orario.</a:t>
            </a:r>
            <a:endParaRPr lang="it-IT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16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STUDENTI COINVOLTI:</a:t>
            </a:r>
            <a:r>
              <a:rPr lang="it-IT" sz="16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 classi quarte  del LICEO delle S.U., del L.E.S. e del LICEO CLASSICO.</a:t>
            </a:r>
            <a:endParaRPr lang="it-IT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16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TUTTE LE ATTIVITA’, IN CLASSE  E FUORI, SI INTENDONO SVOLTE ALLA PRESENZA DEI DOCENTI IN ORARIO E DEGLI STUDENTI TUTOR.</a:t>
            </a:r>
            <a:endParaRPr lang="it-IT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600" b="0" strike="noStrike" spc="-1">
              <a:latin typeface="Arial"/>
            </a:endParaRPr>
          </a:p>
        </p:txBody>
      </p:sp>
      <p:sp>
        <p:nvSpPr>
          <p:cNvPr id="213" name="CustomShape 5"/>
          <p:cNvSpPr/>
          <p:nvPr/>
        </p:nvSpPr>
        <p:spPr>
          <a:xfrm>
            <a:off x="8400960" y="6170760"/>
            <a:ext cx="495360" cy="495360"/>
          </a:xfrm>
          <a:prstGeom prst="rect">
            <a:avLst/>
          </a:prstGeom>
          <a:noFill/>
          <a:ln w="1908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" tIns="9000" rIns="9000" bIns="9000" anchor="ctr">
            <a:noAutofit/>
          </a:bodyPr>
          <a:lstStyle/>
          <a:p>
            <a:pPr algn="ctr">
              <a:lnSpc>
                <a:spcPct val="100000"/>
              </a:lnSpc>
            </a:pPr>
            <a:fld id="{8C911B9F-5632-4E41-8FFF-5CB6203FC08C}" type="slidenum">
              <a:rPr lang="it-IT" sz="1650" b="0" strike="noStrike" spc="-1">
                <a:solidFill>
                  <a:srgbClr val="FFFFFF"/>
                </a:solidFill>
                <a:latin typeface="Century Gothic"/>
                <a:ea typeface="DejaVu Sans"/>
              </a:rPr>
              <a:t>2</a:t>
            </a:fld>
            <a:endParaRPr lang="it-IT" sz="165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8CB"/>
            </a:gs>
            <a:gs pos="100000">
              <a:srgbClr val="FFD7D7"/>
            </a:gs>
          </a:gsLst>
          <a:lin ang="3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822960" y="365760"/>
            <a:ext cx="7513560" cy="541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2800" b="1" strike="noStrike" cap="all" spc="-1">
                <a:solidFill>
                  <a:srgbClr val="7030A0"/>
                </a:solidFill>
                <a:latin typeface="Century Gothic"/>
                <a:ea typeface="DejaVu Sans"/>
              </a:rPr>
              <a:t>Progetto Accoglienza classi prime</a:t>
            </a:r>
            <a:endParaRPr lang="it-IT" sz="2800" b="0" strike="noStrike" spc="-1">
              <a:latin typeface="Arial"/>
            </a:endParaRPr>
          </a:p>
        </p:txBody>
      </p:sp>
      <p:sp>
        <p:nvSpPr>
          <p:cNvPr id="215" name="CustomShape 2"/>
          <p:cNvSpPr/>
          <p:nvPr/>
        </p:nvSpPr>
        <p:spPr>
          <a:xfrm>
            <a:off x="222840" y="1219320"/>
            <a:ext cx="8526960" cy="678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3"/>
          <p:cNvSpPr/>
          <p:nvPr/>
        </p:nvSpPr>
        <p:spPr>
          <a:xfrm>
            <a:off x="124560" y="1260000"/>
            <a:ext cx="3292920" cy="726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rmAutofit/>
          </a:bodyPr>
          <a:lstStyle/>
          <a:p>
            <a:pPr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r>
              <a:rPr lang="it-IT" sz="2200" b="1" strike="noStrike" cap="all" spc="341">
                <a:solidFill>
                  <a:srgbClr val="2A6099"/>
                </a:solidFill>
                <a:latin typeface="Century Gothic"/>
                <a:ea typeface="DejaVu Sans"/>
              </a:rPr>
              <a:t>PREMESSA</a:t>
            </a:r>
            <a:r>
              <a:rPr lang="it-IT" sz="1600" b="1" strike="noStrike" cap="all" spc="341">
                <a:solidFill>
                  <a:srgbClr val="000000"/>
                </a:solidFill>
                <a:latin typeface="Century Gothic"/>
                <a:ea typeface="DejaVu Sans"/>
              </a:rPr>
              <a:t>:</a:t>
            </a:r>
            <a:endParaRPr lang="it-IT" sz="16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endParaRPr lang="it-IT" sz="1600" b="0" strike="noStrike" spc="-1">
              <a:latin typeface="Arial"/>
            </a:endParaRPr>
          </a:p>
        </p:txBody>
      </p:sp>
      <p:sp>
        <p:nvSpPr>
          <p:cNvPr id="217" name="CustomShape 4"/>
          <p:cNvSpPr/>
          <p:nvPr/>
        </p:nvSpPr>
        <p:spPr>
          <a:xfrm>
            <a:off x="124560" y="1800000"/>
            <a:ext cx="8836920" cy="3771000"/>
          </a:xfrm>
          <a:prstGeom prst="rect">
            <a:avLst/>
          </a:prstGeom>
          <a:solidFill>
            <a:srgbClr val="E0C2CD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it-IT" sz="16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Il Progetto Accoglienza è rivolto agli studenti delle classi prime e vuole essere una risposta positiva alle difficoltà che inevitabilmente essi incontrano al loro ingresso nella scuola superiore.  </a:t>
            </a:r>
            <a:endParaRPr lang="it-IT" sz="16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it-IT" sz="16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Quanto proposto verrà seguito e guidato dai docenti in orario e dai coordinatori con il supporto delle referenti e deve intendersi come un vero e proprio percorso curricolare. L’analisi delle esperienze degli alunni e delle loro risposte ad esse può fornire, inoltre, informazioni e spunti utili ai Consigli di Classe ai fini di una didattica più rispondente ai bisogni formativi.</a:t>
            </a:r>
            <a:endParaRPr lang="it-IT" sz="16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it-IT" sz="16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La condivisione delle finalità inclusive e degli obiettivi dell’accoglienza dei nuovi alunni rappresenta la premessa imprescindibile per la realizzazione del progetto. </a:t>
            </a:r>
            <a:endParaRPr lang="it-IT" sz="16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it-IT" sz="16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Occorre, a questo scopo, un lavoro sinergico e consapevole da parte di tutti i docenti di ciascuna classe prima.</a:t>
            </a:r>
            <a:endParaRPr lang="it-IT" sz="16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600" b="0" strike="noStrike" spc="-1">
              <a:latin typeface="Arial"/>
            </a:endParaRPr>
          </a:p>
        </p:txBody>
      </p:sp>
      <p:sp>
        <p:nvSpPr>
          <p:cNvPr id="218" name="CustomShape 5"/>
          <p:cNvSpPr/>
          <p:nvPr/>
        </p:nvSpPr>
        <p:spPr>
          <a:xfrm>
            <a:off x="8400960" y="6170760"/>
            <a:ext cx="495360" cy="495360"/>
          </a:xfrm>
          <a:prstGeom prst="rect">
            <a:avLst/>
          </a:prstGeom>
          <a:noFill/>
          <a:ln w="1908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" tIns="9000" rIns="9000" bIns="9000" anchor="ctr">
            <a:noAutofit/>
          </a:bodyPr>
          <a:lstStyle/>
          <a:p>
            <a:pPr algn="ctr">
              <a:lnSpc>
                <a:spcPct val="100000"/>
              </a:lnSpc>
            </a:pPr>
            <a:fld id="{D0E17BE2-FE77-4704-AAB3-F71C7D4FC285}" type="slidenum">
              <a:rPr lang="it-IT" sz="1650" b="0" strike="noStrike" spc="-1">
                <a:solidFill>
                  <a:srgbClr val="FFFFFF"/>
                </a:solidFill>
                <a:latin typeface="Century Gothic"/>
                <a:ea typeface="DejaVu Sans"/>
              </a:rPr>
              <a:t>3</a:t>
            </a:fld>
            <a:endParaRPr lang="it-IT" sz="165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75000">
              <a:srgbClr val="FFFFFF"/>
            </a:gs>
            <a:gs pos="100000">
              <a:srgbClr val="DDDDDD"/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822960" y="365760"/>
            <a:ext cx="7513560" cy="541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2800" b="1" strike="noStrike" cap="all" spc="-1">
                <a:solidFill>
                  <a:srgbClr val="7030A0"/>
                </a:solidFill>
                <a:latin typeface="Century Gothic"/>
                <a:ea typeface="DejaVu Sans"/>
              </a:rPr>
              <a:t>Progetto Accoglienza classi prime</a:t>
            </a:r>
            <a:endParaRPr lang="it-IT" sz="2800" b="0" strike="noStrike" spc="-1">
              <a:latin typeface="Arial"/>
            </a:endParaRPr>
          </a:p>
        </p:txBody>
      </p:sp>
      <p:sp>
        <p:nvSpPr>
          <p:cNvPr id="220" name="CustomShape 2"/>
          <p:cNvSpPr/>
          <p:nvPr/>
        </p:nvSpPr>
        <p:spPr>
          <a:xfrm>
            <a:off x="360000" y="1620000"/>
            <a:ext cx="8458560" cy="3983400"/>
          </a:xfrm>
          <a:prstGeom prst="rect">
            <a:avLst/>
          </a:prstGeom>
          <a:solidFill>
            <a:srgbClr val="B4C7D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285840" indent="-278280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"/>
            </a:pPr>
            <a:r>
              <a:rPr lang="it-IT" sz="16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Promuovere l'acquisizione di una maggiore conoscenza di sé per lo sviluppo della propria individualità e per instaurare un adeguato rapporto con il gruppo dei pari e con gli adulti.</a:t>
            </a:r>
            <a:endParaRPr lang="it-IT" sz="1600" b="0" strike="noStrike" spc="-1">
              <a:latin typeface="Arial"/>
            </a:endParaRPr>
          </a:p>
          <a:p>
            <a:pPr marL="285840" indent="-278280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"/>
            </a:pPr>
            <a:r>
              <a:rPr lang="it-IT" sz="16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Indirizzare alla conoscenza degli spazi dell’Istituto per consentirne una fruizione consapevole.</a:t>
            </a:r>
            <a:endParaRPr lang="it-IT" sz="1600" b="0" strike="noStrike" spc="-1">
              <a:latin typeface="Arial"/>
            </a:endParaRPr>
          </a:p>
          <a:p>
            <a:pPr marL="285840" indent="-278280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"/>
            </a:pPr>
            <a:r>
              <a:rPr lang="it-IT" sz="16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Promuovere  un approccio corretto al Regolamento di Istituto e al rispetto di regole condivise, anche in riferimento al Protocollo Sicurezza Covid a.s. 2021/22 della scuola.</a:t>
            </a:r>
            <a:endParaRPr lang="it-IT" sz="1600" b="0" strike="noStrike" spc="-1">
              <a:latin typeface="Arial"/>
            </a:endParaRPr>
          </a:p>
          <a:p>
            <a:pPr marL="285840" indent="-278280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"/>
            </a:pPr>
            <a:r>
              <a:rPr lang="it-IT" sz="16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Sviluppare la consapevolezza della diversità come “valore” da vivere e da condividere.</a:t>
            </a:r>
            <a:endParaRPr lang="it-IT" sz="1600" b="0" strike="noStrike" spc="-1">
              <a:latin typeface="Arial"/>
            </a:endParaRPr>
          </a:p>
          <a:p>
            <a:pPr marL="285840" indent="-278280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"/>
            </a:pPr>
            <a:r>
              <a:rPr lang="it-IT" sz="16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Promuovere la capacità di gestione delle proprie emozioni.</a:t>
            </a:r>
            <a:endParaRPr lang="it-IT" sz="1600" b="0" strike="noStrike" spc="-1">
              <a:latin typeface="Arial"/>
            </a:endParaRPr>
          </a:p>
          <a:p>
            <a:pPr marL="285840" indent="-278280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"/>
            </a:pPr>
            <a:r>
              <a:rPr lang="it-IT" sz="16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Potenziare la disponibilità a costruire rapporti di amicizia e di cooperazione nel gruppo.</a:t>
            </a:r>
            <a:endParaRPr lang="it-IT" sz="1600" b="0" strike="noStrike" spc="-1">
              <a:latin typeface="Arial"/>
            </a:endParaRPr>
          </a:p>
          <a:p>
            <a:pPr marL="285840" indent="-278280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"/>
            </a:pPr>
            <a:r>
              <a:rPr lang="it-IT" sz="16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Rafforzare il senso di identità e di appartenenza alla scuola.</a:t>
            </a:r>
            <a:endParaRPr lang="it-IT" sz="1600" b="0" strike="noStrike" spc="-1">
              <a:latin typeface="Arial"/>
            </a:endParaRPr>
          </a:p>
          <a:p>
            <a:pPr marL="285840" indent="-278280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"/>
            </a:pPr>
            <a:r>
              <a:rPr lang="it-IT" sz="16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Contribuire alla realizzazione di una reale inclusione degli studenti.</a:t>
            </a:r>
            <a:endParaRPr lang="it-IT" sz="16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600" b="0" strike="noStrike" spc="-1">
              <a:latin typeface="Arial"/>
            </a:endParaRPr>
          </a:p>
        </p:txBody>
      </p:sp>
      <p:sp>
        <p:nvSpPr>
          <p:cNvPr id="221" name="CustomShape 3"/>
          <p:cNvSpPr/>
          <p:nvPr/>
        </p:nvSpPr>
        <p:spPr>
          <a:xfrm>
            <a:off x="3420000" y="1080000"/>
            <a:ext cx="1811520" cy="394560"/>
          </a:xfrm>
          <a:prstGeom prst="rect">
            <a:avLst/>
          </a:prstGeom>
          <a:solidFill>
            <a:srgbClr val="81D41A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20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Finalità</a:t>
            </a:r>
            <a:endParaRPr lang="it-IT" sz="2000" b="0" strike="noStrike" spc="-1">
              <a:latin typeface="Arial"/>
            </a:endParaRPr>
          </a:p>
        </p:txBody>
      </p:sp>
      <p:sp>
        <p:nvSpPr>
          <p:cNvPr id="222" name="CustomShape 4"/>
          <p:cNvSpPr/>
          <p:nvPr/>
        </p:nvSpPr>
        <p:spPr>
          <a:xfrm>
            <a:off x="8400960" y="6170760"/>
            <a:ext cx="495360" cy="495360"/>
          </a:xfrm>
          <a:prstGeom prst="rect">
            <a:avLst/>
          </a:prstGeom>
          <a:noFill/>
          <a:ln w="1908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" tIns="9000" rIns="9000" bIns="9000" anchor="ctr">
            <a:noAutofit/>
          </a:bodyPr>
          <a:lstStyle/>
          <a:p>
            <a:pPr algn="ctr">
              <a:lnSpc>
                <a:spcPct val="100000"/>
              </a:lnSpc>
            </a:pPr>
            <a:fld id="{F142A91B-A721-466F-9999-B691D2DA7257}" type="slidenum">
              <a:rPr lang="it-IT" sz="1650" b="0" strike="noStrike" spc="-1">
                <a:solidFill>
                  <a:srgbClr val="FFFFFF"/>
                </a:solidFill>
                <a:latin typeface="Century Gothic"/>
                <a:ea typeface="DejaVu Sans"/>
              </a:rPr>
              <a:t>4</a:t>
            </a:fld>
            <a:endParaRPr lang="it-IT" sz="165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75000">
              <a:srgbClr val="FFFFFF"/>
            </a:gs>
            <a:gs pos="100000">
              <a:srgbClr val="DDDDDD"/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>
            <a:off x="822960" y="14760"/>
            <a:ext cx="7513560" cy="1245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2800" b="1" strike="noStrike" cap="all" spc="-1">
                <a:solidFill>
                  <a:srgbClr val="7030A0"/>
                </a:solidFill>
                <a:latin typeface="Century Gothic"/>
                <a:ea typeface="DejaVu Sans"/>
              </a:rPr>
              <a:t>Progetto Accoglienza classi prime</a:t>
            </a:r>
            <a:endParaRPr lang="it-IT" sz="2800" b="0" strike="noStrike" spc="-1">
              <a:latin typeface="Arial"/>
            </a:endParaRPr>
          </a:p>
        </p:txBody>
      </p:sp>
      <p:sp>
        <p:nvSpPr>
          <p:cNvPr id="224" name="CustomShape 2"/>
          <p:cNvSpPr/>
          <p:nvPr/>
        </p:nvSpPr>
        <p:spPr>
          <a:xfrm>
            <a:off x="540000" y="1440000"/>
            <a:ext cx="8096040" cy="290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it-IT" sz="2200" b="1" strike="noStrike" spc="-1">
                <a:solidFill>
                  <a:srgbClr val="000000"/>
                </a:solidFill>
                <a:latin typeface="Arial"/>
                <a:ea typeface="DejaVu Sans"/>
              </a:rPr>
              <a:t>MOMENTI DI FORMAZIONE</a:t>
            </a:r>
            <a:r>
              <a:rPr lang="it-IT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lang="it-IT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FORMAZIONE DEGLI ALUNNI TUTOR:</a:t>
            </a: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lang="it-IT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CON LO PSICOLOGO DELLA SCUOLA E LE DOCENTI REFERENTI DEL PROGETTO (4 ORE DI PCTO)</a:t>
            </a: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lang="it-IT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CON LE DOCENTI REFERENTI DEL PROGETTO (1 ORA DI PCTO)</a:t>
            </a: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3200" b="1" strike="noStrike" spc="-1">
                <a:solidFill>
                  <a:srgbClr val="000000"/>
                </a:solidFill>
                <a:latin typeface="Arial"/>
                <a:ea typeface="DejaVu Sans"/>
              </a:rPr>
              <a:t>*</a:t>
            </a:r>
            <a:r>
              <a:rPr lang="it-IT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Le ore che gli alunni tutor svolgeranno nelle classi prime, rientreranno nel PCTO, in aggiunta alle cinque di formazione.</a:t>
            </a: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CustomShape 1"/>
          <p:cNvSpPr/>
          <p:nvPr/>
        </p:nvSpPr>
        <p:spPr>
          <a:xfrm>
            <a:off x="8400960" y="6170760"/>
            <a:ext cx="495360" cy="495360"/>
          </a:xfrm>
          <a:prstGeom prst="rect">
            <a:avLst/>
          </a:prstGeom>
          <a:noFill/>
          <a:ln w="1908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" tIns="9000" rIns="9000" bIns="9000" anchor="ctr">
            <a:noAutofit/>
          </a:bodyPr>
          <a:lstStyle/>
          <a:p>
            <a:pPr algn="ctr">
              <a:lnSpc>
                <a:spcPct val="100000"/>
              </a:lnSpc>
            </a:pPr>
            <a:fld id="{0300BDBE-2787-40A3-9013-E7B8BD07854B}" type="slidenum">
              <a:rPr lang="it-IT" sz="1650" b="0" strike="noStrike" spc="-1">
                <a:solidFill>
                  <a:srgbClr val="FFFFFF"/>
                </a:solidFill>
                <a:latin typeface="Century Gothic"/>
                <a:ea typeface="DejaVu Sans"/>
              </a:rPr>
              <a:t>6</a:t>
            </a:fld>
            <a:endParaRPr lang="it-IT" sz="1650" b="0" strike="noStrike" spc="-1">
              <a:latin typeface="Arial"/>
            </a:endParaRPr>
          </a:p>
        </p:txBody>
      </p:sp>
      <p:sp>
        <p:nvSpPr>
          <p:cNvPr id="226" name="CustomShape 2"/>
          <p:cNvSpPr/>
          <p:nvPr/>
        </p:nvSpPr>
        <p:spPr>
          <a:xfrm>
            <a:off x="762120" y="152280"/>
            <a:ext cx="7574400" cy="678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br/>
            <a:r>
              <a:rPr lang="it-IT" sz="2800" b="1" strike="noStrike" cap="all" spc="-1">
                <a:solidFill>
                  <a:srgbClr val="7030A0"/>
                </a:solidFill>
                <a:latin typeface="Century Gothic"/>
                <a:ea typeface="DejaVu Sans"/>
              </a:rPr>
              <a:t>Progetto Accoglienza classi prime</a:t>
            </a:r>
            <a:br/>
            <a:endParaRPr lang="it-IT" sz="2800" b="0" strike="noStrike" spc="-1">
              <a:latin typeface="Arial"/>
            </a:endParaRPr>
          </a:p>
        </p:txBody>
      </p:sp>
      <p:sp>
        <p:nvSpPr>
          <p:cNvPr id="227" name="CustomShape 3"/>
          <p:cNvSpPr/>
          <p:nvPr/>
        </p:nvSpPr>
        <p:spPr>
          <a:xfrm>
            <a:off x="609480" y="1676520"/>
            <a:ext cx="3885120" cy="3009960"/>
          </a:xfrm>
          <a:prstGeom prst="rect">
            <a:avLst/>
          </a:prstGeom>
          <a:solidFill>
            <a:srgbClr val="FFFFA6"/>
          </a:solidFill>
          <a:ln w="28440">
            <a:solidFill>
              <a:srgbClr val="7030A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4000"/>
          </a:bodyPr>
          <a:lstStyle/>
          <a:p>
            <a:pPr marL="343080" indent="-335520" algn="ctr"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r>
              <a:rPr lang="it-IT" sz="2800" b="1" strike="noStrike" spc="-1">
                <a:solidFill>
                  <a:srgbClr val="E25E08"/>
                </a:solidFill>
                <a:latin typeface="Century Gothic"/>
                <a:ea typeface="DejaVu Sans"/>
              </a:rPr>
              <a:t>Attività</a:t>
            </a:r>
            <a:endParaRPr lang="it-IT" sz="2800" b="0" strike="noStrike" spc="-1">
              <a:latin typeface="Arial"/>
            </a:endParaRPr>
          </a:p>
          <a:p>
            <a:pPr marL="343080" indent="-335520">
              <a:lnSpc>
                <a:spcPct val="100000"/>
              </a:lnSpc>
              <a:spcBef>
                <a:spcPts val="799"/>
              </a:spcBef>
              <a:buClr>
                <a:srgbClr val="E25E08"/>
              </a:buClr>
              <a:buFont typeface="Wingdings" charset="2"/>
              <a:buChar char=""/>
              <a:tabLst>
                <a:tab pos="0" algn="l"/>
              </a:tabLst>
            </a:pPr>
            <a:r>
              <a:rPr lang="it-IT" sz="20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Visita guidata delle classi prime, in alternanza, degli spazi della scuola a cura dei docenti di classe, presenti in base all’orario, e degli studenti tutor (aule, Biblioteca, cortile, Teatro…)</a:t>
            </a:r>
            <a:endParaRPr lang="it-IT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endParaRPr lang="it-IT" sz="2000" b="0" strike="noStrike" spc="-1">
              <a:latin typeface="Arial"/>
            </a:endParaRPr>
          </a:p>
        </p:txBody>
      </p:sp>
      <p:sp>
        <p:nvSpPr>
          <p:cNvPr id="228" name="CustomShape 4"/>
          <p:cNvSpPr/>
          <p:nvPr/>
        </p:nvSpPr>
        <p:spPr>
          <a:xfrm>
            <a:off x="4700160" y="1676520"/>
            <a:ext cx="3192840" cy="3125880"/>
          </a:xfrm>
          <a:prstGeom prst="rect">
            <a:avLst/>
          </a:prstGeom>
          <a:solidFill>
            <a:srgbClr val="FFFFA6"/>
          </a:solidFill>
          <a:ln w="28440">
            <a:solidFill>
              <a:srgbClr val="7030A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ctr"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r>
              <a:rPr lang="it-IT" sz="2800" b="1" strike="noStrike" spc="-1">
                <a:solidFill>
                  <a:srgbClr val="E25E08"/>
                </a:solidFill>
                <a:latin typeface="Century Gothic"/>
                <a:ea typeface="DejaVu Sans"/>
              </a:rPr>
              <a:t>Tempi </a:t>
            </a:r>
            <a:endParaRPr lang="it-IT" sz="2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endParaRPr lang="it-IT" sz="2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r>
              <a:rPr lang="it-IT" sz="20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1 ora per gruppo classe</a:t>
            </a:r>
            <a:endParaRPr lang="it-IT" sz="20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endParaRPr lang="it-IT" sz="2000" b="0" strike="noStrike" spc="-1">
              <a:latin typeface="Arial"/>
            </a:endParaRPr>
          </a:p>
        </p:txBody>
      </p:sp>
      <p:sp>
        <p:nvSpPr>
          <p:cNvPr id="229" name="CustomShape 5"/>
          <p:cNvSpPr/>
          <p:nvPr/>
        </p:nvSpPr>
        <p:spPr>
          <a:xfrm>
            <a:off x="1130400" y="774360"/>
            <a:ext cx="664812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LUN</a:t>
            </a:r>
            <a:r>
              <a:rPr lang="it-IT" sz="18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EDI’ 19 - MARTEDI’ 20 - MERCOLEDI’ 21 SETTEMBRE</a:t>
            </a:r>
            <a:endParaRPr lang="it-IT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4952880" y="2057400"/>
            <a:ext cx="3943440" cy="23547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1" name="CustomShape 2"/>
          <p:cNvSpPr/>
          <p:nvPr/>
        </p:nvSpPr>
        <p:spPr>
          <a:xfrm>
            <a:off x="540000" y="2057400"/>
            <a:ext cx="4024440" cy="2796840"/>
          </a:xfrm>
          <a:prstGeom prst="rect">
            <a:avLst/>
          </a:prstGeom>
          <a:solidFill>
            <a:srgbClr val="FFDE59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2" name="CustomShape 3"/>
          <p:cNvSpPr/>
          <p:nvPr/>
        </p:nvSpPr>
        <p:spPr>
          <a:xfrm>
            <a:off x="540000" y="1800000"/>
            <a:ext cx="4024440" cy="281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43080" indent="-335520" algn="ctr">
              <a:lnSpc>
                <a:spcPct val="100000"/>
              </a:lnSpc>
              <a:tabLst>
                <a:tab pos="0" algn="l"/>
              </a:tabLst>
            </a:pPr>
            <a:endParaRPr lang="it-IT" sz="1800" b="0" strike="noStrike" spc="-1">
              <a:latin typeface="Arial"/>
            </a:endParaRPr>
          </a:p>
          <a:p>
            <a:pPr marL="343080" indent="-335520" algn="ctr">
              <a:lnSpc>
                <a:spcPct val="100000"/>
              </a:lnSpc>
              <a:tabLst>
                <a:tab pos="0" algn="l"/>
              </a:tabLst>
            </a:pPr>
            <a:r>
              <a:rPr lang="it-IT" sz="2800" b="1" strike="noStrike" spc="-1">
                <a:solidFill>
                  <a:srgbClr val="E25E08"/>
                </a:solidFill>
                <a:latin typeface="Century Gothic"/>
                <a:ea typeface="DejaVu Sans"/>
              </a:rPr>
              <a:t>Attività</a:t>
            </a:r>
            <a:endParaRPr lang="it-IT" sz="2800" b="0" strike="noStrike" spc="-1">
              <a:latin typeface="Arial"/>
            </a:endParaRPr>
          </a:p>
          <a:p>
            <a:pPr marL="343080" indent="-3355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Wingdings" charset="2"/>
              <a:buChar char=""/>
              <a:tabLst>
                <a:tab pos="0" algn="l"/>
              </a:tabLst>
            </a:pPr>
            <a:r>
              <a:rPr lang="it-IT" sz="20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Giochi di presentazione e conoscenza nelle singole classi </a:t>
            </a:r>
            <a:r>
              <a:rPr lang="it-IT" sz="2000" b="0" strike="noStrike" spc="-1">
                <a:solidFill>
                  <a:srgbClr val="FF0000"/>
                </a:solidFill>
                <a:latin typeface="Century Gothic"/>
                <a:ea typeface="DejaVu Sans"/>
              </a:rPr>
              <a:t> </a:t>
            </a:r>
            <a:r>
              <a:rPr lang="it-IT" sz="20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e prima socializzazione: conoscere i compagni e i professori (con due tutor)</a:t>
            </a:r>
            <a:endParaRPr lang="it-IT" sz="2000" b="0" strike="noStrike" spc="-1">
              <a:latin typeface="Arial"/>
            </a:endParaRPr>
          </a:p>
          <a:p>
            <a:pPr marL="343080" indent="-335520"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endParaRPr lang="it-IT" sz="2000" b="0" strike="noStrike" spc="-1">
              <a:latin typeface="Arial"/>
            </a:endParaRPr>
          </a:p>
          <a:p>
            <a:pPr marL="343080" indent="-335520"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endParaRPr lang="it-IT" sz="2000" b="0" strike="noStrike" spc="-1">
              <a:latin typeface="Arial"/>
            </a:endParaRPr>
          </a:p>
          <a:p>
            <a:pPr marL="343080" indent="-335520" algn="ctr"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endParaRPr lang="it-IT" sz="2000" b="0" strike="noStrike" spc="-1">
              <a:latin typeface="Arial"/>
            </a:endParaRPr>
          </a:p>
        </p:txBody>
      </p:sp>
      <p:sp>
        <p:nvSpPr>
          <p:cNvPr id="233" name="CustomShape 4"/>
          <p:cNvSpPr/>
          <p:nvPr/>
        </p:nvSpPr>
        <p:spPr>
          <a:xfrm>
            <a:off x="4952880" y="2133000"/>
            <a:ext cx="3943440" cy="2279160"/>
          </a:xfrm>
          <a:prstGeom prst="rect">
            <a:avLst/>
          </a:prstGeom>
          <a:solidFill>
            <a:srgbClr val="FFDE5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35520" algn="ctr"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r>
              <a:rPr lang="it-IT" sz="2800" b="1" strike="noStrike" spc="-1">
                <a:solidFill>
                  <a:srgbClr val="E25E08"/>
                </a:solidFill>
                <a:latin typeface="Century Gothic"/>
                <a:ea typeface="DejaVu Sans"/>
              </a:rPr>
              <a:t>Tempi </a:t>
            </a:r>
            <a:endParaRPr lang="it-IT" sz="2800" b="0" strike="noStrike" spc="-1">
              <a:latin typeface="Arial"/>
            </a:endParaRPr>
          </a:p>
          <a:p>
            <a:pPr marL="343080" indent="-3355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Wingdings" charset="2"/>
              <a:buChar char=""/>
              <a:tabLst>
                <a:tab pos="0" algn="l"/>
              </a:tabLst>
            </a:pPr>
            <a:r>
              <a:rPr lang="it-IT" sz="20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2 ore per gruppo classe e</a:t>
            </a:r>
            <a:endParaRPr lang="it-IT" sz="2000" b="0" strike="noStrike" spc="-1">
              <a:latin typeface="Arial"/>
            </a:endParaRPr>
          </a:p>
          <a:p>
            <a:pPr marL="343080" indent="-335520"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r>
              <a:rPr lang="it-IT" sz="20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    contemporaneamente in tutte</a:t>
            </a:r>
            <a:endParaRPr lang="it-IT" sz="2000" b="0" strike="noStrike" spc="-1">
              <a:latin typeface="Arial"/>
            </a:endParaRPr>
          </a:p>
          <a:p>
            <a:pPr marL="343080" indent="-335520"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r>
              <a:rPr lang="it-IT" sz="20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    le classi prime</a:t>
            </a:r>
            <a:endParaRPr lang="it-IT" sz="2000" b="0" strike="noStrike" spc="-1">
              <a:latin typeface="Arial"/>
            </a:endParaRPr>
          </a:p>
          <a:p>
            <a:pPr marL="343080" indent="-335520"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endParaRPr lang="it-IT" sz="2000" b="0" strike="noStrike" spc="-1">
              <a:latin typeface="Arial"/>
            </a:endParaRPr>
          </a:p>
        </p:txBody>
      </p:sp>
      <p:sp>
        <p:nvSpPr>
          <p:cNvPr id="234" name="CustomShape 5"/>
          <p:cNvSpPr/>
          <p:nvPr/>
        </p:nvSpPr>
        <p:spPr>
          <a:xfrm>
            <a:off x="900000" y="360000"/>
            <a:ext cx="7498080" cy="1074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2800" b="1" strike="noStrike" cap="all" spc="-1">
                <a:solidFill>
                  <a:srgbClr val="7030A0"/>
                </a:solidFill>
                <a:latin typeface="Century Gothic"/>
                <a:ea typeface="DejaVu Sans"/>
              </a:rPr>
              <a:t>Progetto Accoglienza classi prime</a:t>
            </a:r>
            <a:br/>
            <a:r>
              <a:rPr lang="it-IT" sz="2000" b="1" strike="noStrike" cap="all" spc="-1">
                <a:solidFill>
                  <a:srgbClr val="E25E08"/>
                </a:solidFill>
                <a:latin typeface="Century Gothic"/>
                <a:ea typeface="DejaVu Sans"/>
              </a:rPr>
              <a:t>  </a:t>
            </a:r>
            <a:br/>
            <a:r>
              <a:rPr lang="it-IT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VENERD</a:t>
            </a:r>
            <a:r>
              <a:rPr lang="it-IT" sz="2000" b="1" strike="noStrike" cap="all" spc="-1">
                <a:solidFill>
                  <a:srgbClr val="000000"/>
                </a:solidFill>
                <a:latin typeface="Century Gothic"/>
                <a:ea typeface="DejaVu Sans"/>
              </a:rPr>
              <a:t>I’ 23  SETTEMBRE</a:t>
            </a:r>
            <a:endParaRPr lang="it-IT" sz="2000" b="0" strike="noStrike" spc="-1">
              <a:latin typeface="Arial"/>
            </a:endParaRPr>
          </a:p>
        </p:txBody>
      </p:sp>
      <p:sp>
        <p:nvSpPr>
          <p:cNvPr id="235" name="CustomShape 6"/>
          <p:cNvSpPr/>
          <p:nvPr/>
        </p:nvSpPr>
        <p:spPr>
          <a:xfrm>
            <a:off x="8400960" y="6170760"/>
            <a:ext cx="495360" cy="495360"/>
          </a:xfrm>
          <a:prstGeom prst="rect">
            <a:avLst/>
          </a:prstGeom>
          <a:noFill/>
          <a:ln w="1908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" tIns="9000" rIns="9000" bIns="9000" anchor="ctr">
            <a:noAutofit/>
          </a:bodyPr>
          <a:lstStyle/>
          <a:p>
            <a:pPr algn="ctr">
              <a:lnSpc>
                <a:spcPct val="100000"/>
              </a:lnSpc>
            </a:pPr>
            <a:fld id="{03A82E2F-D7FF-4A53-B1B9-F64AE4657CFA}" type="slidenum">
              <a:rPr lang="it-IT" sz="1650" b="0" strike="noStrike" spc="-1">
                <a:solidFill>
                  <a:srgbClr val="FFFFFF"/>
                </a:solidFill>
                <a:latin typeface="Century Gothic"/>
                <a:ea typeface="DejaVu Sans"/>
              </a:rPr>
              <a:t>7</a:t>
            </a:fld>
            <a:endParaRPr lang="it-IT" sz="165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CustomShape 1"/>
          <p:cNvSpPr/>
          <p:nvPr/>
        </p:nvSpPr>
        <p:spPr>
          <a:xfrm>
            <a:off x="5257800" y="2209680"/>
            <a:ext cx="2939760" cy="2659320"/>
          </a:xfrm>
          <a:prstGeom prst="rect">
            <a:avLst/>
          </a:prstGeom>
          <a:solidFill>
            <a:srgbClr val="FFFFA6"/>
          </a:solidFill>
          <a:ln w="28440">
            <a:solidFill>
              <a:srgbClr val="7030A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35520" algn="ctr"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r>
              <a:rPr lang="it-IT" sz="2800" b="1" strike="noStrike" spc="-1">
                <a:solidFill>
                  <a:srgbClr val="E25E08"/>
                </a:solidFill>
                <a:latin typeface="Century Gothic"/>
                <a:ea typeface="DejaVu Sans"/>
              </a:rPr>
              <a:t>Tempi</a:t>
            </a:r>
            <a:endParaRPr lang="it-IT" sz="2800" b="0" strike="noStrike" spc="-1">
              <a:latin typeface="Arial"/>
            </a:endParaRPr>
          </a:p>
          <a:p>
            <a:pPr marL="343080" indent="-335520" algn="ctr"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endParaRPr lang="it-IT" sz="2800" b="0" strike="noStrike" spc="-1">
              <a:latin typeface="Arial"/>
            </a:endParaRPr>
          </a:p>
          <a:p>
            <a:pPr marL="343080" indent="-335520" algn="ctr"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r>
              <a:rPr lang="it-IT" sz="20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Mezza giornata</a:t>
            </a:r>
            <a:endParaRPr lang="it-IT" sz="2000" b="0" strike="noStrike" spc="-1">
              <a:latin typeface="Arial"/>
            </a:endParaRPr>
          </a:p>
          <a:p>
            <a:pPr marL="343080" indent="-335520"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endParaRPr lang="it-IT" sz="2000" b="0" strike="noStrike" spc="-1">
              <a:latin typeface="Arial"/>
            </a:endParaRPr>
          </a:p>
          <a:p>
            <a:pPr marL="343080" indent="-335520"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endParaRPr lang="it-IT" sz="2000" b="0" strike="noStrike" spc="-1">
              <a:latin typeface="Arial"/>
            </a:endParaRPr>
          </a:p>
        </p:txBody>
      </p:sp>
      <p:sp>
        <p:nvSpPr>
          <p:cNvPr id="237" name="CustomShape 2"/>
          <p:cNvSpPr/>
          <p:nvPr/>
        </p:nvSpPr>
        <p:spPr>
          <a:xfrm>
            <a:off x="838080" y="228600"/>
            <a:ext cx="7486560" cy="1516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2800" b="1" strike="noStrike" cap="all" spc="-1">
                <a:solidFill>
                  <a:srgbClr val="7030A0"/>
                </a:solidFill>
                <a:latin typeface="Century Gothic"/>
                <a:ea typeface="DejaVu Sans"/>
              </a:rPr>
              <a:t>Progetto Accoglienza classi prime</a:t>
            </a:r>
            <a:br/>
            <a:r>
              <a:rPr lang="it-IT" sz="2000" b="1" strike="noStrike" cap="all" spc="-1">
                <a:solidFill>
                  <a:srgbClr val="000000"/>
                </a:solidFill>
                <a:latin typeface="Century Gothic"/>
                <a:ea typeface="DejaVu Sans"/>
              </a:rPr>
              <a:t>ATTIVITA’ ESTERNA</a:t>
            </a:r>
            <a:br/>
            <a:r>
              <a:rPr lang="it-IT" sz="2000" b="1" strike="noStrike" cap="all" spc="-1">
                <a:solidFill>
                  <a:srgbClr val="000000"/>
                </a:solidFill>
                <a:latin typeface="Century Gothic"/>
                <a:ea typeface="DejaVu Sans"/>
              </a:rPr>
              <a:t>ottobre/NOVEMBRE  LICEO internazionale</a:t>
            </a:r>
            <a:br/>
            <a:r>
              <a:rPr lang="it-IT" sz="2000" b="1" strike="noStrike" cap="all" spc="-1">
                <a:solidFill>
                  <a:srgbClr val="000000"/>
                </a:solidFill>
                <a:latin typeface="Century Gothic"/>
                <a:ea typeface="DejaVu Sans"/>
              </a:rPr>
              <a:t>   ottobre/NOVEMBRE  LICEO cl - su - les </a:t>
            </a:r>
            <a:br/>
            <a:endParaRPr lang="it-IT" sz="2000" b="0" strike="noStrike" spc="-1">
              <a:latin typeface="Arial"/>
            </a:endParaRPr>
          </a:p>
        </p:txBody>
      </p:sp>
      <p:sp>
        <p:nvSpPr>
          <p:cNvPr id="238" name="CustomShape 3"/>
          <p:cNvSpPr/>
          <p:nvPr/>
        </p:nvSpPr>
        <p:spPr>
          <a:xfrm>
            <a:off x="457200" y="2209680"/>
            <a:ext cx="4335840" cy="2735640"/>
          </a:xfrm>
          <a:prstGeom prst="rect">
            <a:avLst/>
          </a:prstGeom>
          <a:solidFill>
            <a:srgbClr val="FFFFA6"/>
          </a:solidFill>
          <a:ln w="28440">
            <a:solidFill>
              <a:srgbClr val="7030A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35520" algn="ctr"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r>
              <a:rPr lang="it-IT" sz="2800" b="1" strike="noStrike" spc="-1">
                <a:solidFill>
                  <a:srgbClr val="E25E08"/>
                </a:solidFill>
                <a:latin typeface="Century Gothic"/>
                <a:ea typeface="DejaVu Sans"/>
              </a:rPr>
              <a:t>Attività </a:t>
            </a:r>
            <a:endParaRPr lang="it-IT" sz="2800" b="0" strike="noStrike" spc="-1">
              <a:latin typeface="Arial"/>
            </a:endParaRPr>
          </a:p>
          <a:p>
            <a:pPr marL="343080" indent="-335520">
              <a:lnSpc>
                <a:spcPct val="100000"/>
              </a:lnSpc>
              <a:spcBef>
                <a:spcPts val="799"/>
              </a:spcBef>
              <a:tabLst>
                <a:tab pos="0" algn="l"/>
              </a:tabLst>
            </a:pPr>
            <a:r>
              <a:rPr lang="it-IT" sz="20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     Attività esterna all’Istituto con i docenti di Sc. Motorie e Sportive (date da definire) : </a:t>
            </a:r>
            <a:endParaRPr lang="it-IT" sz="2000" b="0" strike="noStrike" spc="-1">
              <a:latin typeface="Arial"/>
            </a:endParaRPr>
          </a:p>
          <a:p>
            <a:pPr marL="343080" indent="-3355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it-IT" sz="16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CL - SU - LES:  </a:t>
            </a:r>
            <a:r>
              <a:rPr lang="it-IT" sz="16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«TEAM BUILDING»</a:t>
            </a:r>
            <a:endParaRPr lang="it-IT" sz="1600" b="0" strike="noStrike" spc="-1">
              <a:latin typeface="Arial"/>
            </a:endParaRPr>
          </a:p>
          <a:p>
            <a:pPr marL="343080" indent="-3355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it-IT" sz="16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INTERNAZIONALE: </a:t>
            </a:r>
            <a:r>
              <a:rPr lang="it-IT" sz="16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«GIORNATA VERDE» - TREKKING</a:t>
            </a:r>
            <a:endParaRPr lang="it-IT" sz="1600" b="0" strike="noStrike" spc="-1">
              <a:latin typeface="Arial"/>
            </a:endParaRPr>
          </a:p>
        </p:txBody>
      </p:sp>
      <p:sp>
        <p:nvSpPr>
          <p:cNvPr id="239" name="CustomShape 4"/>
          <p:cNvSpPr/>
          <p:nvPr/>
        </p:nvSpPr>
        <p:spPr>
          <a:xfrm>
            <a:off x="8400960" y="6170760"/>
            <a:ext cx="495360" cy="495360"/>
          </a:xfrm>
          <a:prstGeom prst="rect">
            <a:avLst/>
          </a:prstGeom>
          <a:noFill/>
          <a:ln w="1908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" tIns="9000" rIns="9000" bIns="9000" anchor="ctr">
            <a:noAutofit/>
          </a:bodyPr>
          <a:lstStyle/>
          <a:p>
            <a:pPr algn="ctr">
              <a:lnSpc>
                <a:spcPct val="100000"/>
              </a:lnSpc>
            </a:pPr>
            <a:fld id="{9287A155-94E2-4643-B21D-FCBE5BA21AE5}" type="slidenum">
              <a:rPr lang="it-IT" sz="1650" b="0" strike="noStrike" spc="-1">
                <a:solidFill>
                  <a:srgbClr val="FFFFFF"/>
                </a:solidFill>
                <a:latin typeface="Century Gothic"/>
                <a:ea typeface="DejaVu Sans"/>
              </a:rPr>
              <a:t>8</a:t>
            </a:fld>
            <a:endParaRPr lang="it-IT" sz="1650" b="0" strike="noStrike" spc="-1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1282</TotalTime>
  <Words>651</Words>
  <Application>Microsoft Office PowerPoint</Application>
  <PresentationFormat>Presentazione su schermo (4:3)</PresentationFormat>
  <Paragraphs>76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5</vt:i4>
      </vt:variant>
      <vt:variant>
        <vt:lpstr>Titoli diapositive</vt:lpstr>
      </vt:variant>
      <vt:variant>
        <vt:i4>8</vt:i4>
      </vt:variant>
    </vt:vector>
  </HeadingPairs>
  <TitlesOfParts>
    <vt:vector size="19" baseType="lpstr">
      <vt:lpstr>Arial</vt:lpstr>
      <vt:lpstr>Century Gothic</vt:lpstr>
      <vt:lpstr>DejaVu Sans</vt:lpstr>
      <vt:lpstr>StarSymbol</vt:lpstr>
      <vt:lpstr>Symbol</vt:lpstr>
      <vt:lpstr>Wingdings</vt:lpstr>
      <vt:lpstr>Office Theme</vt:lpstr>
      <vt:lpstr>Office Theme</vt:lpstr>
      <vt:lpstr>Office Theme</vt:lpstr>
      <vt:lpstr>Office Theme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Progetto accoglienza</dc:title>
  <dc:subject/>
  <dc:creator>vincenzo</dc:creator>
  <dc:description/>
  <cp:lastModifiedBy>Cordasco Alessia</cp:lastModifiedBy>
  <cp:revision>241</cp:revision>
  <cp:lastPrinted>2022-09-14T13:19:07Z</cp:lastPrinted>
  <dcterms:created xsi:type="dcterms:W3CDTF">2018-06-11T21:11:16Z</dcterms:created>
  <dcterms:modified xsi:type="dcterms:W3CDTF">2022-09-14T13:21:31Z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Presentazione su schermo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14</vt:i4>
  </property>
</Properties>
</file>